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885" r:id="rId4"/>
  </p:sldMasterIdLst>
  <p:notesMasterIdLst>
    <p:notesMasterId r:id="rId28"/>
  </p:notesMasterIdLst>
  <p:sldIdLst>
    <p:sldId id="1323" r:id="rId5"/>
    <p:sldId id="1334" r:id="rId6"/>
    <p:sldId id="1331" r:id="rId7"/>
    <p:sldId id="1339" r:id="rId8"/>
    <p:sldId id="1348" r:id="rId9"/>
    <p:sldId id="1374" r:id="rId10"/>
    <p:sldId id="1375" r:id="rId11"/>
    <p:sldId id="1364" r:id="rId12"/>
    <p:sldId id="1365" r:id="rId13"/>
    <p:sldId id="1359" r:id="rId14"/>
    <p:sldId id="1366" r:id="rId15"/>
    <p:sldId id="1367" r:id="rId16"/>
    <p:sldId id="1361" r:id="rId17"/>
    <p:sldId id="1369" r:id="rId18"/>
    <p:sldId id="1368" r:id="rId19"/>
    <p:sldId id="1370" r:id="rId20"/>
    <p:sldId id="1362" r:id="rId21"/>
    <p:sldId id="1371" r:id="rId22"/>
    <p:sldId id="1372" r:id="rId23"/>
    <p:sldId id="1373" r:id="rId24"/>
    <p:sldId id="1360" r:id="rId25"/>
    <p:sldId id="1316" r:id="rId26"/>
    <p:sldId id="1337" r:id="rId27"/>
  </p:sldIdLst>
  <p:sldSz cx="12192000" cy="6858000"/>
  <p:notesSz cx="6858000" cy="9144000"/>
  <p:embeddedFontLst>
    <p:embeddedFont>
      <p:font typeface="Open Sans" panose="020B0606030504020204" pitchFamily="34" charset="0"/>
      <p:regular r:id="rId29"/>
      <p:bold r:id="rId29"/>
      <p:italic r:id="rId29"/>
      <p:boldItalic r:id="rId29"/>
    </p:embeddedFont>
    <p:embeddedFont>
      <p:font typeface="Proxima Nova Black" panose="02000506030000020004" pitchFamily="2" charset="0"/>
      <p:bold r:id="rId29"/>
    </p:embeddedFont>
  </p:embeddedFontLst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596E5471-6347-9F6E-021B-0DB2AB58952A}" name="Julia Shlenchak" initials="JS" userId="S::yshle@softserveinc.com::92163e85-8245-4876-a33e-c782bd4680c6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6339A"/>
    <a:srgbClr val="2C3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8839ED-67F7-4D93-A0C6-B482D800D914}" v="1" dt="2026-01-13T18:40:12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8"/>
  </p:normalViewPr>
  <p:slideViewPr>
    <p:cSldViewPr snapToGrid="0">
      <p:cViewPr varScale="1">
        <p:scale>
          <a:sx n="142" d="100"/>
          <a:sy n="142" d="100"/>
        </p:scale>
        <p:origin x="978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1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36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 Jaramillo" userId="321a0b15-1a72-4f8d-82e4-28f1422037ee" providerId="ADAL" clId="{AFE2C3AB-E117-452B-AD1D-FC2C26679A3F}"/>
    <pc:docChg chg="custSel delSld modSld">
      <pc:chgData name="Leon Jaramillo" userId="321a0b15-1a72-4f8d-82e4-28f1422037ee" providerId="ADAL" clId="{AFE2C3AB-E117-452B-AD1D-FC2C26679A3F}" dt="2026-01-13T18:45:32.573" v="50" actId="20577"/>
      <pc:docMkLst>
        <pc:docMk/>
      </pc:docMkLst>
      <pc:sldChg chg="modSp mod">
        <pc:chgData name="Leon Jaramillo" userId="321a0b15-1a72-4f8d-82e4-28f1422037ee" providerId="ADAL" clId="{AFE2C3AB-E117-452B-AD1D-FC2C26679A3F}" dt="2026-01-13T18:44:52.060" v="41" actId="790"/>
        <pc:sldMkLst>
          <pc:docMk/>
          <pc:sldMk cId="3402718948" sldId="1316"/>
        </pc:sldMkLst>
        <pc:spChg chg="mod">
          <ac:chgData name="Leon Jaramillo" userId="321a0b15-1a72-4f8d-82e4-28f1422037ee" providerId="ADAL" clId="{AFE2C3AB-E117-452B-AD1D-FC2C26679A3F}" dt="2026-01-13T18:44:52.060" v="41" actId="790"/>
          <ac:spMkLst>
            <pc:docMk/>
            <pc:sldMk cId="3402718948" sldId="1316"/>
            <ac:spMk id="13" creationId="{6305E4D2-A192-1D35-B3FA-24A65D22F781}"/>
          </ac:spMkLst>
        </pc:spChg>
      </pc:sldChg>
      <pc:sldChg chg="del">
        <pc:chgData name="Leon Jaramillo" userId="321a0b15-1a72-4f8d-82e4-28f1422037ee" providerId="ADAL" clId="{AFE2C3AB-E117-452B-AD1D-FC2C26679A3F}" dt="2026-01-13T18:45:18.673" v="42" actId="47"/>
        <pc:sldMkLst>
          <pc:docMk/>
          <pc:sldMk cId="1920833804" sldId="1342"/>
        </pc:sldMkLst>
      </pc:sldChg>
      <pc:sldChg chg="modSp mod">
        <pc:chgData name="Leon Jaramillo" userId="321a0b15-1a72-4f8d-82e4-28f1422037ee" providerId="ADAL" clId="{AFE2C3AB-E117-452B-AD1D-FC2C26679A3F}" dt="2026-01-13T18:39:05.488" v="4" actId="14100"/>
        <pc:sldMkLst>
          <pc:docMk/>
          <pc:sldMk cId="1716278322" sldId="1366"/>
        </pc:sldMkLst>
        <pc:spChg chg="mod">
          <ac:chgData name="Leon Jaramillo" userId="321a0b15-1a72-4f8d-82e4-28f1422037ee" providerId="ADAL" clId="{AFE2C3AB-E117-452B-AD1D-FC2C26679A3F}" dt="2026-01-13T18:39:05.488" v="4" actId="14100"/>
          <ac:spMkLst>
            <pc:docMk/>
            <pc:sldMk cId="1716278322" sldId="1366"/>
            <ac:spMk id="6" creationId="{4A619983-5187-2223-D52F-520D89E6D9F2}"/>
          </ac:spMkLst>
        </pc:spChg>
      </pc:sldChg>
      <pc:sldChg chg="modSp mod">
        <pc:chgData name="Leon Jaramillo" userId="321a0b15-1a72-4f8d-82e4-28f1422037ee" providerId="ADAL" clId="{AFE2C3AB-E117-452B-AD1D-FC2C26679A3F}" dt="2026-01-13T18:39:28.006" v="17" actId="14100"/>
        <pc:sldMkLst>
          <pc:docMk/>
          <pc:sldMk cId="3044347936" sldId="1367"/>
        </pc:sldMkLst>
        <pc:spChg chg="mod">
          <ac:chgData name="Leon Jaramillo" userId="321a0b15-1a72-4f8d-82e4-28f1422037ee" providerId="ADAL" clId="{AFE2C3AB-E117-452B-AD1D-FC2C26679A3F}" dt="2026-01-13T18:39:28.006" v="17" actId="14100"/>
          <ac:spMkLst>
            <pc:docMk/>
            <pc:sldMk cId="3044347936" sldId="1367"/>
            <ac:spMk id="7" creationId="{3A38F566-AF3F-0EC0-C3B9-6AD1A8A33891}"/>
          </ac:spMkLst>
        </pc:spChg>
      </pc:sldChg>
      <pc:sldChg chg="modSp">
        <pc:chgData name="Leon Jaramillo" userId="321a0b15-1a72-4f8d-82e4-28f1422037ee" providerId="ADAL" clId="{AFE2C3AB-E117-452B-AD1D-FC2C26679A3F}" dt="2026-01-13T18:40:12.197" v="18" actId="18714"/>
        <pc:sldMkLst>
          <pc:docMk/>
          <pc:sldMk cId="970436941" sldId="1369"/>
        </pc:sldMkLst>
        <pc:graphicFrameChg chg="mod">
          <ac:chgData name="Leon Jaramillo" userId="321a0b15-1a72-4f8d-82e4-28f1422037ee" providerId="ADAL" clId="{AFE2C3AB-E117-452B-AD1D-FC2C26679A3F}" dt="2026-01-13T18:40:12.197" v="18" actId="18714"/>
          <ac:graphicFrameMkLst>
            <pc:docMk/>
            <pc:sldMk cId="970436941" sldId="1369"/>
            <ac:graphicFrameMk id="4" creationId="{7D316B83-1D9F-0E7D-18D4-30DAA958AA4F}"/>
          </ac:graphicFrameMkLst>
        </pc:graphicFrameChg>
      </pc:sldChg>
      <pc:sldChg chg="modSp mod">
        <pc:chgData name="Leon Jaramillo" userId="321a0b15-1a72-4f8d-82e4-28f1422037ee" providerId="ADAL" clId="{AFE2C3AB-E117-452B-AD1D-FC2C26679A3F}" dt="2026-01-13T18:42:04.420" v="19" actId="790"/>
        <pc:sldMkLst>
          <pc:docMk/>
          <pc:sldMk cId="1760003580" sldId="1370"/>
        </pc:sldMkLst>
        <pc:spChg chg="mod">
          <ac:chgData name="Leon Jaramillo" userId="321a0b15-1a72-4f8d-82e4-28f1422037ee" providerId="ADAL" clId="{AFE2C3AB-E117-452B-AD1D-FC2C26679A3F}" dt="2026-01-13T18:42:04.420" v="19" actId="790"/>
          <ac:spMkLst>
            <pc:docMk/>
            <pc:sldMk cId="1760003580" sldId="1370"/>
            <ac:spMk id="6" creationId="{BAD7CD19-F31B-7C8F-9C66-D971A0B51F90}"/>
          </ac:spMkLst>
        </pc:spChg>
      </pc:sldChg>
      <pc:sldChg chg="modSp mod">
        <pc:chgData name="Leon Jaramillo" userId="321a0b15-1a72-4f8d-82e4-28f1422037ee" providerId="ADAL" clId="{AFE2C3AB-E117-452B-AD1D-FC2C26679A3F}" dt="2026-01-13T18:43:45.689" v="40" actId="20577"/>
        <pc:sldMkLst>
          <pc:docMk/>
          <pc:sldMk cId="1997174417" sldId="1371"/>
        </pc:sldMkLst>
        <pc:spChg chg="mod">
          <ac:chgData name="Leon Jaramillo" userId="321a0b15-1a72-4f8d-82e4-28f1422037ee" providerId="ADAL" clId="{AFE2C3AB-E117-452B-AD1D-FC2C26679A3F}" dt="2026-01-13T18:43:45.689" v="40" actId="20577"/>
          <ac:spMkLst>
            <pc:docMk/>
            <pc:sldMk cId="1997174417" sldId="1371"/>
            <ac:spMk id="6" creationId="{E445415B-0B95-F181-7B7F-CD3E675E51B2}"/>
          </ac:spMkLst>
        </pc:spChg>
      </pc:sldChg>
      <pc:sldChg chg="modSp mod">
        <pc:chgData name="Leon Jaramillo" userId="321a0b15-1a72-4f8d-82e4-28f1422037ee" providerId="ADAL" clId="{AFE2C3AB-E117-452B-AD1D-FC2C26679A3F}" dt="2026-01-13T18:45:32.573" v="50" actId="20577"/>
        <pc:sldMkLst>
          <pc:docMk/>
          <pc:sldMk cId="305346461" sldId="1373"/>
        </pc:sldMkLst>
        <pc:spChg chg="mod">
          <ac:chgData name="Leon Jaramillo" userId="321a0b15-1a72-4f8d-82e4-28f1422037ee" providerId="ADAL" clId="{AFE2C3AB-E117-452B-AD1D-FC2C26679A3F}" dt="2026-01-13T18:45:32.573" v="50" actId="20577"/>
          <ac:spMkLst>
            <pc:docMk/>
            <pc:sldMk cId="305346461" sldId="1373"/>
            <ac:spMk id="6" creationId="{A95FA314-9A0E-82AF-E6E4-4A67383888F2}"/>
          </ac:spMkLst>
        </pc:spChg>
      </pc:sldChg>
      <pc:sldChg chg="del">
        <pc:chgData name="Leon Jaramillo" userId="321a0b15-1a72-4f8d-82e4-28f1422037ee" providerId="ADAL" clId="{AFE2C3AB-E117-452B-AD1D-FC2C26679A3F}" dt="2026-01-13T18:45:20.963" v="43" actId="47"/>
        <pc:sldMkLst>
          <pc:docMk/>
          <pc:sldMk cId="1576943959" sldId="1376"/>
        </pc:sldMkLst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Relationship Id="rId4" Type="http://schemas.openxmlformats.org/officeDocument/2006/relationships/image" Target="../media/image17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2F8CF9-68D1-44F5-AB03-D5C54E29943F}" type="doc">
      <dgm:prSet loTypeId="urn:microsoft.com/office/officeart/2005/8/layout/process4" loCatId="process" qsTypeId="urn:microsoft.com/office/officeart/2005/8/quickstyle/simple1" qsCatId="simple" csTypeId="urn:microsoft.com/office/officeart/2005/8/colors/accent5_4" csCatId="accent5" phldr="1"/>
      <dgm:spPr/>
      <dgm:t>
        <a:bodyPr/>
        <a:lstStyle/>
        <a:p>
          <a:endParaRPr lang="en-US"/>
        </a:p>
      </dgm:t>
    </dgm:pt>
    <dgm:pt modelId="{01F75274-67D1-41FF-B668-1A723AE3F841}">
      <dgm:prSet phldrT="[Text]"/>
      <dgm:spPr/>
      <dgm:t>
        <a:bodyPr/>
        <a:lstStyle/>
        <a:p>
          <a:r>
            <a:rPr lang="es-CO" dirty="0" err="1"/>
            <a:t>Grid</a:t>
          </a:r>
          <a:endParaRPr lang="en-US" dirty="0"/>
        </a:p>
      </dgm:t>
    </dgm:pt>
    <dgm:pt modelId="{B15FF186-AC45-483F-B024-6A775A024661}" type="parTrans" cxnId="{8788BE89-FD13-47F8-84C0-F8F2E20ABB48}">
      <dgm:prSet/>
      <dgm:spPr/>
      <dgm:t>
        <a:bodyPr/>
        <a:lstStyle/>
        <a:p>
          <a:endParaRPr lang="en-US"/>
        </a:p>
      </dgm:t>
    </dgm:pt>
    <dgm:pt modelId="{54C9A4AC-F823-4D84-B186-5F6704FA1564}" type="sibTrans" cxnId="{8788BE89-FD13-47F8-84C0-F8F2E20ABB48}">
      <dgm:prSet/>
      <dgm:spPr/>
      <dgm:t>
        <a:bodyPr/>
        <a:lstStyle/>
        <a:p>
          <a:endParaRPr lang="en-US"/>
        </a:p>
      </dgm:t>
    </dgm:pt>
    <dgm:pt modelId="{4A6E7E3F-2CE7-4FE8-8913-D3210F74BD5D}">
      <dgm:prSet phldrT="[Text]"/>
      <dgm:spPr/>
      <dgm:t>
        <a:bodyPr/>
        <a:lstStyle/>
        <a:p>
          <a:r>
            <a:rPr lang="es-CO" dirty="0"/>
            <a:t>Block</a:t>
          </a:r>
          <a:endParaRPr lang="en-US" dirty="0"/>
        </a:p>
      </dgm:t>
    </dgm:pt>
    <dgm:pt modelId="{FBC46E98-FB8E-4AB5-91EF-FC7411E58386}" type="parTrans" cxnId="{EB8E39CE-9016-48D5-9B57-A4A183E2BC41}">
      <dgm:prSet/>
      <dgm:spPr/>
      <dgm:t>
        <a:bodyPr/>
        <a:lstStyle/>
        <a:p>
          <a:endParaRPr lang="en-US"/>
        </a:p>
      </dgm:t>
    </dgm:pt>
    <dgm:pt modelId="{DDAC5EAD-5CDB-441C-9D0B-49FDBC6D8106}" type="sibTrans" cxnId="{EB8E39CE-9016-48D5-9B57-A4A183E2BC41}">
      <dgm:prSet/>
      <dgm:spPr/>
      <dgm:t>
        <a:bodyPr/>
        <a:lstStyle/>
        <a:p>
          <a:endParaRPr lang="en-US"/>
        </a:p>
      </dgm:t>
    </dgm:pt>
    <dgm:pt modelId="{11D3FE7F-CF56-49AF-BE9D-F6F0F797AFB6}">
      <dgm:prSet phldrT="[Text]"/>
      <dgm:spPr/>
      <dgm:t>
        <a:bodyPr/>
        <a:lstStyle/>
        <a:p>
          <a:r>
            <a:rPr lang="es-CO" dirty="0" err="1"/>
            <a:t>Thread</a:t>
          </a:r>
          <a:endParaRPr lang="en-US" dirty="0"/>
        </a:p>
      </dgm:t>
    </dgm:pt>
    <dgm:pt modelId="{9C130192-4FEE-474B-8DF2-4C524869A4CC}" type="parTrans" cxnId="{0D9D2B1B-A87B-48AD-899E-AB5DC8D619B6}">
      <dgm:prSet/>
      <dgm:spPr/>
      <dgm:t>
        <a:bodyPr/>
        <a:lstStyle/>
        <a:p>
          <a:endParaRPr lang="en-US"/>
        </a:p>
      </dgm:t>
    </dgm:pt>
    <dgm:pt modelId="{CD1A472C-B004-40D3-A60F-94AAEACD3EE7}" type="sibTrans" cxnId="{0D9D2B1B-A87B-48AD-899E-AB5DC8D619B6}">
      <dgm:prSet/>
      <dgm:spPr/>
      <dgm:t>
        <a:bodyPr/>
        <a:lstStyle/>
        <a:p>
          <a:endParaRPr lang="en-US"/>
        </a:p>
      </dgm:t>
    </dgm:pt>
    <dgm:pt modelId="{4BFAFD74-D3B2-49D4-A53B-80AA2A032C10}" type="pres">
      <dgm:prSet presAssocID="{FA2F8CF9-68D1-44F5-AB03-D5C54E29943F}" presName="Name0" presStyleCnt="0">
        <dgm:presLayoutVars>
          <dgm:dir/>
          <dgm:animLvl val="lvl"/>
          <dgm:resizeHandles val="exact"/>
        </dgm:presLayoutVars>
      </dgm:prSet>
      <dgm:spPr/>
    </dgm:pt>
    <dgm:pt modelId="{077650DE-1327-4D78-840F-815C9F43810E}" type="pres">
      <dgm:prSet presAssocID="{11D3FE7F-CF56-49AF-BE9D-F6F0F797AFB6}" presName="boxAndChildren" presStyleCnt="0"/>
      <dgm:spPr/>
    </dgm:pt>
    <dgm:pt modelId="{7E319424-1AD1-4BC7-8C7D-2C511260F537}" type="pres">
      <dgm:prSet presAssocID="{11D3FE7F-CF56-49AF-BE9D-F6F0F797AFB6}" presName="parentTextBox" presStyleLbl="node1" presStyleIdx="0" presStyleCnt="3"/>
      <dgm:spPr/>
    </dgm:pt>
    <dgm:pt modelId="{DBB01F0B-B273-4B88-8989-FCB114707974}" type="pres">
      <dgm:prSet presAssocID="{DDAC5EAD-5CDB-441C-9D0B-49FDBC6D8106}" presName="sp" presStyleCnt="0"/>
      <dgm:spPr/>
    </dgm:pt>
    <dgm:pt modelId="{D19C4CB6-6BF5-49CF-86B1-9C0BAC927724}" type="pres">
      <dgm:prSet presAssocID="{4A6E7E3F-2CE7-4FE8-8913-D3210F74BD5D}" presName="arrowAndChildren" presStyleCnt="0"/>
      <dgm:spPr/>
    </dgm:pt>
    <dgm:pt modelId="{704D05DE-0C88-40B1-9852-ADD467E6E98A}" type="pres">
      <dgm:prSet presAssocID="{4A6E7E3F-2CE7-4FE8-8913-D3210F74BD5D}" presName="parentTextArrow" presStyleLbl="node1" presStyleIdx="1" presStyleCnt="3"/>
      <dgm:spPr/>
    </dgm:pt>
    <dgm:pt modelId="{30E707F8-1907-4BE1-9819-6581451AFE10}" type="pres">
      <dgm:prSet presAssocID="{54C9A4AC-F823-4D84-B186-5F6704FA1564}" presName="sp" presStyleCnt="0"/>
      <dgm:spPr/>
    </dgm:pt>
    <dgm:pt modelId="{185DB6D9-34F7-4559-B902-EC6306922BC2}" type="pres">
      <dgm:prSet presAssocID="{01F75274-67D1-41FF-B668-1A723AE3F841}" presName="arrowAndChildren" presStyleCnt="0"/>
      <dgm:spPr/>
    </dgm:pt>
    <dgm:pt modelId="{AD1F5949-431F-434F-A5DE-42DC00B99930}" type="pres">
      <dgm:prSet presAssocID="{01F75274-67D1-41FF-B668-1A723AE3F841}" presName="parentTextArrow" presStyleLbl="node1" presStyleIdx="2" presStyleCnt="3" custLinFactNeighborX="12230" custLinFactNeighborY="-29227"/>
      <dgm:spPr/>
    </dgm:pt>
  </dgm:ptLst>
  <dgm:cxnLst>
    <dgm:cxn modelId="{0D9D2B1B-A87B-48AD-899E-AB5DC8D619B6}" srcId="{FA2F8CF9-68D1-44F5-AB03-D5C54E29943F}" destId="{11D3FE7F-CF56-49AF-BE9D-F6F0F797AFB6}" srcOrd="2" destOrd="0" parTransId="{9C130192-4FEE-474B-8DF2-4C524869A4CC}" sibTransId="{CD1A472C-B004-40D3-A60F-94AAEACD3EE7}"/>
    <dgm:cxn modelId="{8CDA3E1F-6968-44C3-AAC6-306CC97E28FA}" type="presOf" srcId="{11D3FE7F-CF56-49AF-BE9D-F6F0F797AFB6}" destId="{7E319424-1AD1-4BC7-8C7D-2C511260F537}" srcOrd="0" destOrd="0" presId="urn:microsoft.com/office/officeart/2005/8/layout/process4"/>
    <dgm:cxn modelId="{8788BE89-FD13-47F8-84C0-F8F2E20ABB48}" srcId="{FA2F8CF9-68D1-44F5-AB03-D5C54E29943F}" destId="{01F75274-67D1-41FF-B668-1A723AE3F841}" srcOrd="0" destOrd="0" parTransId="{B15FF186-AC45-483F-B024-6A775A024661}" sibTransId="{54C9A4AC-F823-4D84-B186-5F6704FA1564}"/>
    <dgm:cxn modelId="{0EC4B890-8D09-4A87-895B-2E682B2572EC}" type="presOf" srcId="{01F75274-67D1-41FF-B668-1A723AE3F841}" destId="{AD1F5949-431F-434F-A5DE-42DC00B99930}" srcOrd="0" destOrd="0" presId="urn:microsoft.com/office/officeart/2005/8/layout/process4"/>
    <dgm:cxn modelId="{F49D6EC4-D0BE-452D-9145-54B2717F3153}" type="presOf" srcId="{FA2F8CF9-68D1-44F5-AB03-D5C54E29943F}" destId="{4BFAFD74-D3B2-49D4-A53B-80AA2A032C10}" srcOrd="0" destOrd="0" presId="urn:microsoft.com/office/officeart/2005/8/layout/process4"/>
    <dgm:cxn modelId="{C7978ACD-A3C2-47BF-A64B-483A075A0EB3}" type="presOf" srcId="{4A6E7E3F-2CE7-4FE8-8913-D3210F74BD5D}" destId="{704D05DE-0C88-40B1-9852-ADD467E6E98A}" srcOrd="0" destOrd="0" presId="urn:microsoft.com/office/officeart/2005/8/layout/process4"/>
    <dgm:cxn modelId="{EB8E39CE-9016-48D5-9B57-A4A183E2BC41}" srcId="{FA2F8CF9-68D1-44F5-AB03-D5C54E29943F}" destId="{4A6E7E3F-2CE7-4FE8-8913-D3210F74BD5D}" srcOrd="1" destOrd="0" parTransId="{FBC46E98-FB8E-4AB5-91EF-FC7411E58386}" sibTransId="{DDAC5EAD-5CDB-441C-9D0B-49FDBC6D8106}"/>
    <dgm:cxn modelId="{D1C9A76B-6E0D-466B-9BBE-A6A4AC503D74}" type="presParOf" srcId="{4BFAFD74-D3B2-49D4-A53B-80AA2A032C10}" destId="{077650DE-1327-4D78-840F-815C9F43810E}" srcOrd="0" destOrd="0" presId="urn:microsoft.com/office/officeart/2005/8/layout/process4"/>
    <dgm:cxn modelId="{7F2D5036-B9BE-4C3E-9AA9-07F6EFB144AE}" type="presParOf" srcId="{077650DE-1327-4D78-840F-815C9F43810E}" destId="{7E319424-1AD1-4BC7-8C7D-2C511260F537}" srcOrd="0" destOrd="0" presId="urn:microsoft.com/office/officeart/2005/8/layout/process4"/>
    <dgm:cxn modelId="{424D104A-51AA-4F75-A0F6-693F11665B27}" type="presParOf" srcId="{4BFAFD74-D3B2-49D4-A53B-80AA2A032C10}" destId="{DBB01F0B-B273-4B88-8989-FCB114707974}" srcOrd="1" destOrd="0" presId="urn:microsoft.com/office/officeart/2005/8/layout/process4"/>
    <dgm:cxn modelId="{D630FE6C-2D6B-418C-9B7C-8E0BEC451CF8}" type="presParOf" srcId="{4BFAFD74-D3B2-49D4-A53B-80AA2A032C10}" destId="{D19C4CB6-6BF5-49CF-86B1-9C0BAC927724}" srcOrd="2" destOrd="0" presId="urn:microsoft.com/office/officeart/2005/8/layout/process4"/>
    <dgm:cxn modelId="{11EF7B7C-5523-4279-96D1-634A652CDBAB}" type="presParOf" srcId="{D19C4CB6-6BF5-49CF-86B1-9C0BAC927724}" destId="{704D05DE-0C88-40B1-9852-ADD467E6E98A}" srcOrd="0" destOrd="0" presId="urn:microsoft.com/office/officeart/2005/8/layout/process4"/>
    <dgm:cxn modelId="{E44ED2E3-5881-47AB-89E0-8F95B31F9F69}" type="presParOf" srcId="{4BFAFD74-D3B2-49D4-A53B-80AA2A032C10}" destId="{30E707F8-1907-4BE1-9819-6581451AFE10}" srcOrd="3" destOrd="0" presId="urn:microsoft.com/office/officeart/2005/8/layout/process4"/>
    <dgm:cxn modelId="{DE4E6435-FBF0-4CDD-A694-5471B3C2739D}" type="presParOf" srcId="{4BFAFD74-D3B2-49D4-A53B-80AA2A032C10}" destId="{185DB6D9-34F7-4559-B902-EC6306922BC2}" srcOrd="4" destOrd="0" presId="urn:microsoft.com/office/officeart/2005/8/layout/process4"/>
    <dgm:cxn modelId="{4163A681-05CB-401E-95BE-14648A673687}" type="presParOf" srcId="{185DB6D9-34F7-4559-B902-EC6306922BC2}" destId="{AD1F5949-431F-434F-A5DE-42DC00B99930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98ACE18-EE8C-4A25-A775-4211EDEE78ED}" type="doc">
      <dgm:prSet loTypeId="urn:microsoft.com/office/officeart/2005/8/layout/hProcess10" loCatId="process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1794D850-01E1-4AA6-A62F-57F32E2D99D6}">
      <dgm:prSet phldrT="[Text]"/>
      <dgm:spPr/>
      <dgm:t>
        <a:bodyPr/>
        <a:lstStyle/>
        <a:p>
          <a:r>
            <a:rPr lang="es-CO" dirty="0"/>
            <a:t>Deep </a:t>
          </a:r>
          <a:r>
            <a:rPr lang="es-CO" dirty="0" err="1"/>
            <a:t>Learning</a:t>
          </a:r>
          <a:endParaRPr lang="en-US" dirty="0"/>
        </a:p>
      </dgm:t>
    </dgm:pt>
    <dgm:pt modelId="{CC3FFBFA-8C9A-4DA6-AC05-5E77EDABEA44}" type="parTrans" cxnId="{471313D3-E834-4940-A588-5EC3847C70C8}">
      <dgm:prSet/>
      <dgm:spPr/>
      <dgm:t>
        <a:bodyPr/>
        <a:lstStyle/>
        <a:p>
          <a:endParaRPr lang="en-US"/>
        </a:p>
      </dgm:t>
    </dgm:pt>
    <dgm:pt modelId="{51CD0013-CDB1-4F98-A7D0-9799E0641899}" type="sibTrans" cxnId="{471313D3-E834-4940-A588-5EC3847C70C8}">
      <dgm:prSet/>
      <dgm:spPr/>
      <dgm:t>
        <a:bodyPr/>
        <a:lstStyle/>
        <a:p>
          <a:endParaRPr lang="en-US"/>
        </a:p>
      </dgm:t>
    </dgm:pt>
    <dgm:pt modelId="{A5F8C984-0401-42DA-8375-AAB96E3B0D4C}">
      <dgm:prSet phldrT="[Text]"/>
      <dgm:spPr/>
      <dgm:t>
        <a:bodyPr/>
        <a:lstStyle/>
        <a:p>
          <a:r>
            <a:rPr lang="es-CO" dirty="0" err="1"/>
            <a:t>PyTorch</a:t>
          </a:r>
          <a:endParaRPr lang="en-US" dirty="0"/>
        </a:p>
      </dgm:t>
    </dgm:pt>
    <dgm:pt modelId="{3D4E9809-03CF-4D74-9A76-5EA0D836BBDF}" type="parTrans" cxnId="{E07017C5-54B9-44B5-8ED3-42C175608A5B}">
      <dgm:prSet/>
      <dgm:spPr/>
      <dgm:t>
        <a:bodyPr/>
        <a:lstStyle/>
        <a:p>
          <a:endParaRPr lang="en-US"/>
        </a:p>
      </dgm:t>
    </dgm:pt>
    <dgm:pt modelId="{B6CCF43C-AE80-4286-87FA-77935A5ADC1E}" type="sibTrans" cxnId="{E07017C5-54B9-44B5-8ED3-42C175608A5B}">
      <dgm:prSet/>
      <dgm:spPr/>
      <dgm:t>
        <a:bodyPr/>
        <a:lstStyle/>
        <a:p>
          <a:endParaRPr lang="en-US"/>
        </a:p>
      </dgm:t>
    </dgm:pt>
    <dgm:pt modelId="{163FE902-DB20-4749-B10F-4D0528133447}">
      <dgm:prSet phldrT="[Text]"/>
      <dgm:spPr/>
      <dgm:t>
        <a:bodyPr/>
        <a:lstStyle/>
        <a:p>
          <a:r>
            <a:rPr lang="es-CO" dirty="0" err="1"/>
            <a:t>TensorFlow</a:t>
          </a:r>
          <a:endParaRPr lang="en-US" dirty="0"/>
        </a:p>
      </dgm:t>
    </dgm:pt>
    <dgm:pt modelId="{1EC642AC-D560-4C21-9C43-89F6C855E354}" type="parTrans" cxnId="{BCB1CC32-9B61-4F33-8E16-A7111BC0EACA}">
      <dgm:prSet/>
      <dgm:spPr/>
      <dgm:t>
        <a:bodyPr/>
        <a:lstStyle/>
        <a:p>
          <a:endParaRPr lang="en-US"/>
        </a:p>
      </dgm:t>
    </dgm:pt>
    <dgm:pt modelId="{E1FA7F69-4646-471B-A365-2E85DAD0310B}" type="sibTrans" cxnId="{BCB1CC32-9B61-4F33-8E16-A7111BC0EACA}">
      <dgm:prSet/>
      <dgm:spPr/>
      <dgm:t>
        <a:bodyPr/>
        <a:lstStyle/>
        <a:p>
          <a:endParaRPr lang="en-US"/>
        </a:p>
      </dgm:t>
    </dgm:pt>
    <dgm:pt modelId="{3CF27163-0016-4581-AF6E-F3B6577A6C06}">
      <dgm:prSet phldrT="[Text]"/>
      <dgm:spPr/>
      <dgm:t>
        <a:bodyPr/>
        <a:lstStyle/>
        <a:p>
          <a:r>
            <a:rPr lang="es-CO" dirty="0"/>
            <a:t>Data </a:t>
          </a:r>
          <a:r>
            <a:rPr lang="es-CO" dirty="0" err="1"/>
            <a:t>Science</a:t>
          </a:r>
          <a:endParaRPr lang="en-US" dirty="0"/>
        </a:p>
      </dgm:t>
    </dgm:pt>
    <dgm:pt modelId="{924C0566-C1D8-438A-82C5-B0A340B3946A}" type="parTrans" cxnId="{8655039A-E2C5-445C-BEBC-6EF0AD1C4B54}">
      <dgm:prSet/>
      <dgm:spPr/>
      <dgm:t>
        <a:bodyPr/>
        <a:lstStyle/>
        <a:p>
          <a:endParaRPr lang="en-US"/>
        </a:p>
      </dgm:t>
    </dgm:pt>
    <dgm:pt modelId="{EF5E313F-CAD9-45DB-B95D-D8DAB6C2406C}" type="sibTrans" cxnId="{8655039A-E2C5-445C-BEBC-6EF0AD1C4B54}">
      <dgm:prSet/>
      <dgm:spPr/>
      <dgm:t>
        <a:bodyPr/>
        <a:lstStyle/>
        <a:p>
          <a:endParaRPr lang="en-US"/>
        </a:p>
      </dgm:t>
    </dgm:pt>
    <dgm:pt modelId="{419AEF13-E18F-4CC7-B862-B308EC855B70}">
      <dgm:prSet phldrT="[Text]"/>
      <dgm:spPr/>
      <dgm:t>
        <a:bodyPr/>
        <a:lstStyle/>
        <a:p>
          <a:r>
            <a:rPr lang="es-CO" dirty="0"/>
            <a:t>RAPIDS (</a:t>
          </a:r>
          <a:r>
            <a:rPr lang="es-CO" dirty="0" err="1"/>
            <a:t>cuDF</a:t>
          </a:r>
          <a:r>
            <a:rPr lang="es-CO" dirty="0"/>
            <a:t>, </a:t>
          </a:r>
          <a:r>
            <a:rPr lang="es-CO" dirty="0" err="1"/>
            <a:t>cuML</a:t>
          </a:r>
          <a:r>
            <a:rPr lang="es-CO" dirty="0"/>
            <a:t>, etc.)</a:t>
          </a:r>
          <a:endParaRPr lang="en-US" dirty="0"/>
        </a:p>
      </dgm:t>
    </dgm:pt>
    <dgm:pt modelId="{1090DAF8-CE6B-4D6A-A3B1-F8408A559564}" type="parTrans" cxnId="{8DDA2E78-72F9-4BAB-A7B1-F55E4EC5F063}">
      <dgm:prSet/>
      <dgm:spPr/>
      <dgm:t>
        <a:bodyPr/>
        <a:lstStyle/>
        <a:p>
          <a:endParaRPr lang="en-US"/>
        </a:p>
      </dgm:t>
    </dgm:pt>
    <dgm:pt modelId="{EE16CBF3-8446-47C4-A314-0C7D1D21E55E}" type="sibTrans" cxnId="{8DDA2E78-72F9-4BAB-A7B1-F55E4EC5F063}">
      <dgm:prSet/>
      <dgm:spPr/>
      <dgm:t>
        <a:bodyPr/>
        <a:lstStyle/>
        <a:p>
          <a:endParaRPr lang="en-US"/>
        </a:p>
      </dgm:t>
    </dgm:pt>
    <dgm:pt modelId="{289F65BB-7722-464A-91C6-CD8ECF3E6C31}">
      <dgm:prSet phldrT="[Text]"/>
      <dgm:spPr/>
      <dgm:t>
        <a:bodyPr/>
        <a:lstStyle/>
        <a:p>
          <a:r>
            <a:rPr lang="es-CO" dirty="0" err="1"/>
            <a:t>Polars</a:t>
          </a:r>
          <a:endParaRPr lang="en-US" dirty="0"/>
        </a:p>
      </dgm:t>
    </dgm:pt>
    <dgm:pt modelId="{1BE336F0-AF41-426B-A7BF-9A6754ABF41E}" type="parTrans" cxnId="{541ED0D3-CB40-486F-B965-F8193B09CD32}">
      <dgm:prSet/>
      <dgm:spPr/>
      <dgm:t>
        <a:bodyPr/>
        <a:lstStyle/>
        <a:p>
          <a:endParaRPr lang="en-US"/>
        </a:p>
      </dgm:t>
    </dgm:pt>
    <dgm:pt modelId="{B31FCACF-BE50-4DF3-9087-C5FF42800AEF}" type="sibTrans" cxnId="{541ED0D3-CB40-486F-B965-F8193B09CD32}">
      <dgm:prSet/>
      <dgm:spPr/>
      <dgm:t>
        <a:bodyPr/>
        <a:lstStyle/>
        <a:p>
          <a:endParaRPr lang="en-US"/>
        </a:p>
      </dgm:t>
    </dgm:pt>
    <dgm:pt modelId="{953EB084-91E9-4A76-A368-AA650F644248}">
      <dgm:prSet phldrT="[Text]"/>
      <dgm:spPr/>
      <dgm:t>
        <a:bodyPr/>
        <a:lstStyle/>
        <a:p>
          <a:r>
            <a:rPr lang="es-CO" dirty="0" err="1"/>
            <a:t>Numeric</a:t>
          </a:r>
          <a:r>
            <a:rPr lang="es-CO" dirty="0"/>
            <a:t> </a:t>
          </a:r>
          <a:r>
            <a:rPr lang="es-CO" dirty="0" err="1"/>
            <a:t>tasks</a:t>
          </a:r>
          <a:endParaRPr lang="en-US" dirty="0"/>
        </a:p>
      </dgm:t>
    </dgm:pt>
    <dgm:pt modelId="{9685EAB8-EE77-4722-B4E4-3D545359912D}" type="parTrans" cxnId="{B1D675E4-D857-47EF-9EB6-E24D43645A54}">
      <dgm:prSet/>
      <dgm:spPr/>
      <dgm:t>
        <a:bodyPr/>
        <a:lstStyle/>
        <a:p>
          <a:endParaRPr lang="en-US"/>
        </a:p>
      </dgm:t>
    </dgm:pt>
    <dgm:pt modelId="{EFF1DBD6-E62B-45EC-9F76-0587BC1A685A}" type="sibTrans" cxnId="{B1D675E4-D857-47EF-9EB6-E24D43645A54}">
      <dgm:prSet/>
      <dgm:spPr/>
      <dgm:t>
        <a:bodyPr/>
        <a:lstStyle/>
        <a:p>
          <a:endParaRPr lang="en-US"/>
        </a:p>
      </dgm:t>
    </dgm:pt>
    <dgm:pt modelId="{79774289-F797-41EF-8306-70B40A7DE9BA}">
      <dgm:prSet phldrT="[Text]"/>
      <dgm:spPr/>
      <dgm:t>
        <a:bodyPr/>
        <a:lstStyle/>
        <a:p>
          <a:r>
            <a:rPr lang="es-CO" dirty="0" err="1"/>
            <a:t>CuPy</a:t>
          </a:r>
          <a:endParaRPr lang="en-US" dirty="0"/>
        </a:p>
      </dgm:t>
    </dgm:pt>
    <dgm:pt modelId="{51E1F38D-F1A5-4F5E-B338-0EDE80D2CC9F}" type="parTrans" cxnId="{93EE0941-DC4D-4486-8A42-514AA0E357D4}">
      <dgm:prSet/>
      <dgm:spPr/>
      <dgm:t>
        <a:bodyPr/>
        <a:lstStyle/>
        <a:p>
          <a:endParaRPr lang="en-US"/>
        </a:p>
      </dgm:t>
    </dgm:pt>
    <dgm:pt modelId="{0D042310-C1AB-44A2-B6D2-9B92BEC07D17}" type="sibTrans" cxnId="{93EE0941-DC4D-4486-8A42-514AA0E357D4}">
      <dgm:prSet/>
      <dgm:spPr/>
      <dgm:t>
        <a:bodyPr/>
        <a:lstStyle/>
        <a:p>
          <a:endParaRPr lang="en-US"/>
        </a:p>
      </dgm:t>
    </dgm:pt>
    <dgm:pt modelId="{7521B64F-1091-4E8A-B574-97FC13385A9C}">
      <dgm:prSet phldrT="[Text]"/>
      <dgm:spPr/>
      <dgm:t>
        <a:bodyPr/>
        <a:lstStyle/>
        <a:p>
          <a:r>
            <a:rPr lang="es-CO" dirty="0" err="1"/>
            <a:t>cuPyNumeric</a:t>
          </a:r>
          <a:endParaRPr lang="en-US" dirty="0"/>
        </a:p>
      </dgm:t>
    </dgm:pt>
    <dgm:pt modelId="{062734DF-387C-4D70-988D-D96FB1E36195}" type="parTrans" cxnId="{300D86BD-6A2B-4260-8F8E-A74954CBEFC5}">
      <dgm:prSet/>
      <dgm:spPr/>
      <dgm:t>
        <a:bodyPr/>
        <a:lstStyle/>
        <a:p>
          <a:endParaRPr lang="en-US"/>
        </a:p>
      </dgm:t>
    </dgm:pt>
    <dgm:pt modelId="{F10DE1AE-9E4D-4082-A17F-AB1EEAC0BB45}" type="sibTrans" cxnId="{300D86BD-6A2B-4260-8F8E-A74954CBEFC5}">
      <dgm:prSet/>
      <dgm:spPr/>
      <dgm:t>
        <a:bodyPr/>
        <a:lstStyle/>
        <a:p>
          <a:endParaRPr lang="en-US"/>
        </a:p>
      </dgm:t>
    </dgm:pt>
    <dgm:pt modelId="{45595894-D072-41EA-ADBC-CB170485EBFF}">
      <dgm:prSet phldrT="[Text]"/>
      <dgm:spPr/>
      <dgm:t>
        <a:bodyPr/>
        <a:lstStyle/>
        <a:p>
          <a:r>
            <a:rPr lang="es-CO" dirty="0" err="1"/>
            <a:t>Custom</a:t>
          </a:r>
          <a:r>
            <a:rPr lang="es-CO" dirty="0"/>
            <a:t> </a:t>
          </a:r>
          <a:r>
            <a:rPr lang="es-CO" dirty="0" err="1"/>
            <a:t>kernels</a:t>
          </a:r>
          <a:endParaRPr lang="en-US" dirty="0"/>
        </a:p>
      </dgm:t>
    </dgm:pt>
    <dgm:pt modelId="{639F5D32-5B61-49A2-B680-81390A1E46AD}" type="parTrans" cxnId="{4146BA5F-46B2-48D0-8E9C-A4FC056C299C}">
      <dgm:prSet/>
      <dgm:spPr/>
      <dgm:t>
        <a:bodyPr/>
        <a:lstStyle/>
        <a:p>
          <a:endParaRPr lang="en-US"/>
        </a:p>
      </dgm:t>
    </dgm:pt>
    <dgm:pt modelId="{A6B0A866-16F3-4690-9392-2A2EA004AF2D}" type="sibTrans" cxnId="{4146BA5F-46B2-48D0-8E9C-A4FC056C299C}">
      <dgm:prSet/>
      <dgm:spPr/>
      <dgm:t>
        <a:bodyPr/>
        <a:lstStyle/>
        <a:p>
          <a:endParaRPr lang="en-US"/>
        </a:p>
      </dgm:t>
    </dgm:pt>
    <dgm:pt modelId="{4CD6A5D9-9BBE-4642-886B-4BB2569F6E9B}">
      <dgm:prSet phldrT="[Text]"/>
      <dgm:spPr/>
      <dgm:t>
        <a:bodyPr/>
        <a:lstStyle/>
        <a:p>
          <a:r>
            <a:rPr lang="es-CO" dirty="0" err="1"/>
            <a:t>Numba</a:t>
          </a:r>
          <a:endParaRPr lang="en-US" dirty="0"/>
        </a:p>
      </dgm:t>
    </dgm:pt>
    <dgm:pt modelId="{11C8FC1B-92F7-4F96-B468-6E7DFE283C50}" type="parTrans" cxnId="{74AF1C67-6204-4066-BC4E-8F9642ADE81A}">
      <dgm:prSet/>
      <dgm:spPr/>
      <dgm:t>
        <a:bodyPr/>
        <a:lstStyle/>
        <a:p>
          <a:endParaRPr lang="en-US"/>
        </a:p>
      </dgm:t>
    </dgm:pt>
    <dgm:pt modelId="{52D75767-C074-48C3-9406-AFDC26DCC6CA}" type="sibTrans" cxnId="{74AF1C67-6204-4066-BC4E-8F9642ADE81A}">
      <dgm:prSet/>
      <dgm:spPr/>
      <dgm:t>
        <a:bodyPr/>
        <a:lstStyle/>
        <a:p>
          <a:endParaRPr lang="en-US"/>
        </a:p>
      </dgm:t>
    </dgm:pt>
    <dgm:pt modelId="{A9EE6370-2781-441F-807D-52A0574D7F5E}">
      <dgm:prSet phldrT="[Text]"/>
      <dgm:spPr/>
      <dgm:t>
        <a:bodyPr/>
        <a:lstStyle/>
        <a:p>
          <a:r>
            <a:rPr lang="es-CO" dirty="0" err="1"/>
            <a:t>PyCUDA</a:t>
          </a:r>
          <a:endParaRPr lang="en-US" dirty="0"/>
        </a:p>
      </dgm:t>
    </dgm:pt>
    <dgm:pt modelId="{5C85E617-D6D2-46DD-817A-CB7FF7C3C8D6}" type="parTrans" cxnId="{55B6BA51-5930-424A-8163-F9EA445B1388}">
      <dgm:prSet/>
      <dgm:spPr/>
      <dgm:t>
        <a:bodyPr/>
        <a:lstStyle/>
        <a:p>
          <a:endParaRPr lang="en-US"/>
        </a:p>
      </dgm:t>
    </dgm:pt>
    <dgm:pt modelId="{56F0E684-79D1-46F9-8C35-334156E15C5C}" type="sibTrans" cxnId="{55B6BA51-5930-424A-8163-F9EA445B1388}">
      <dgm:prSet/>
      <dgm:spPr/>
      <dgm:t>
        <a:bodyPr/>
        <a:lstStyle/>
        <a:p>
          <a:endParaRPr lang="en-US"/>
        </a:p>
      </dgm:t>
    </dgm:pt>
    <dgm:pt modelId="{D133C05E-9E87-41C0-8DF9-EAB9B76D111E}" type="pres">
      <dgm:prSet presAssocID="{998ACE18-EE8C-4A25-A775-4211EDEE78ED}" presName="Name0" presStyleCnt="0">
        <dgm:presLayoutVars>
          <dgm:dir/>
          <dgm:resizeHandles val="exact"/>
        </dgm:presLayoutVars>
      </dgm:prSet>
      <dgm:spPr/>
    </dgm:pt>
    <dgm:pt modelId="{62B5DB08-7F9F-4D40-813A-74294E62FDDC}" type="pres">
      <dgm:prSet presAssocID="{1794D850-01E1-4AA6-A62F-57F32E2D99D6}" presName="composite" presStyleCnt="0"/>
      <dgm:spPr/>
    </dgm:pt>
    <dgm:pt modelId="{A12943C2-F48E-48F4-ABBE-351823E9FBBD}" type="pres">
      <dgm:prSet presAssocID="{1794D850-01E1-4AA6-A62F-57F32E2D99D6}" presName="imagSh" presStyleLbl="bgImgPlace1" presStyleIdx="0" presStyleCnt="4"/>
      <dgm:spPr>
        <a:blipFill rotWithShape="1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4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</dgm:spPr>
    </dgm:pt>
    <dgm:pt modelId="{623A45D0-0E01-481E-BA84-62B14EE38F70}" type="pres">
      <dgm:prSet presAssocID="{1794D850-01E1-4AA6-A62F-57F32E2D99D6}" presName="txNode" presStyleLbl="node1" presStyleIdx="0" presStyleCnt="4">
        <dgm:presLayoutVars>
          <dgm:bulletEnabled val="1"/>
        </dgm:presLayoutVars>
      </dgm:prSet>
      <dgm:spPr/>
    </dgm:pt>
    <dgm:pt modelId="{84D5DB0B-CD7B-490D-B807-52C994AD940D}" type="pres">
      <dgm:prSet presAssocID="{51CD0013-CDB1-4F98-A7D0-9799E0641899}" presName="sibTrans" presStyleLbl="sibTrans2D1" presStyleIdx="0" presStyleCnt="3"/>
      <dgm:spPr/>
    </dgm:pt>
    <dgm:pt modelId="{A6B1B556-496D-4C71-AB6A-31D63669FC79}" type="pres">
      <dgm:prSet presAssocID="{51CD0013-CDB1-4F98-A7D0-9799E0641899}" presName="connTx" presStyleLbl="sibTrans2D1" presStyleIdx="0" presStyleCnt="3"/>
      <dgm:spPr/>
    </dgm:pt>
    <dgm:pt modelId="{0F681173-261B-42AD-8B62-DB6029E49B3A}" type="pres">
      <dgm:prSet presAssocID="{3CF27163-0016-4581-AF6E-F3B6577A6C06}" presName="composite" presStyleCnt="0"/>
      <dgm:spPr/>
    </dgm:pt>
    <dgm:pt modelId="{484B9C6E-4332-41B9-8EAF-323270C09D39}" type="pres">
      <dgm:prSet presAssocID="{3CF27163-0016-4581-AF6E-F3B6577A6C06}" presName="imagSh" presStyleLbl="bgImgPlace1" presStyleIdx="1" presStyleCnt="4"/>
      <dgm:spPr>
        <a:blipFill rotWithShape="1">
          <a:blip xmlns:r="http://schemas.openxmlformats.org/officeDocument/2006/relationships" r:embed="rId2">
            <a:duotone>
              <a:schemeClr val="accent4">
                <a:hueOff val="-166424"/>
                <a:satOff val="11047"/>
                <a:lumOff val="5839"/>
                <a:alphaOff val="0"/>
                <a:shade val="20000"/>
                <a:satMod val="200000"/>
              </a:schemeClr>
              <a:schemeClr val="accent4">
                <a:hueOff val="-166424"/>
                <a:satOff val="11047"/>
                <a:lumOff val="5839"/>
                <a:alphaOff val="0"/>
                <a:tint val="12000"/>
                <a:satMod val="190000"/>
              </a:schemeClr>
            </a:duotone>
          </a:blip>
          <a:srcRect/>
          <a:stretch>
            <a:fillRect l="-86000" r="-86000"/>
          </a:stretch>
        </a:blipFill>
      </dgm:spPr>
    </dgm:pt>
    <dgm:pt modelId="{AACE12DF-AB8D-483E-89F0-3D5E206DC3BB}" type="pres">
      <dgm:prSet presAssocID="{3CF27163-0016-4581-AF6E-F3B6577A6C06}" presName="txNode" presStyleLbl="node1" presStyleIdx="1" presStyleCnt="4">
        <dgm:presLayoutVars>
          <dgm:bulletEnabled val="1"/>
        </dgm:presLayoutVars>
      </dgm:prSet>
      <dgm:spPr/>
    </dgm:pt>
    <dgm:pt modelId="{A192BA9D-8F1E-435E-9C73-68295D485463}" type="pres">
      <dgm:prSet presAssocID="{EF5E313F-CAD9-45DB-B95D-D8DAB6C2406C}" presName="sibTrans" presStyleLbl="sibTrans2D1" presStyleIdx="1" presStyleCnt="3"/>
      <dgm:spPr/>
    </dgm:pt>
    <dgm:pt modelId="{A910D83F-CB7C-425B-90FE-F9DF720DC0C6}" type="pres">
      <dgm:prSet presAssocID="{EF5E313F-CAD9-45DB-B95D-D8DAB6C2406C}" presName="connTx" presStyleLbl="sibTrans2D1" presStyleIdx="1" presStyleCnt="3"/>
      <dgm:spPr/>
    </dgm:pt>
    <dgm:pt modelId="{090C20C4-CCB5-462C-9482-D6F14352F209}" type="pres">
      <dgm:prSet presAssocID="{953EB084-91E9-4A76-A368-AA650F644248}" presName="composite" presStyleCnt="0"/>
      <dgm:spPr/>
    </dgm:pt>
    <dgm:pt modelId="{F3FB31E2-F40B-447F-B44D-2A27818EC693}" type="pres">
      <dgm:prSet presAssocID="{953EB084-91E9-4A76-A368-AA650F644248}" presName="imagSh" presStyleLbl="bgImgPlace1" presStyleIdx="2" presStyleCnt="4"/>
      <dgm:spPr>
        <a:blipFill rotWithShape="1">
          <a:blip xmlns:r="http://schemas.openxmlformats.org/officeDocument/2006/relationships" r:embed="rId3">
            <a:duotone>
              <a:schemeClr val="accent4">
                <a:hueOff val="-332849"/>
                <a:satOff val="22095"/>
                <a:lumOff val="11679"/>
                <a:alphaOff val="0"/>
                <a:shade val="20000"/>
                <a:satMod val="200000"/>
              </a:schemeClr>
              <a:schemeClr val="accent4">
                <a:hueOff val="-332849"/>
                <a:satOff val="22095"/>
                <a:lumOff val="11679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</dgm:spPr>
    </dgm:pt>
    <dgm:pt modelId="{28E56D26-DEAA-4B27-A275-DE37B33F3E1D}" type="pres">
      <dgm:prSet presAssocID="{953EB084-91E9-4A76-A368-AA650F644248}" presName="txNode" presStyleLbl="node1" presStyleIdx="2" presStyleCnt="4">
        <dgm:presLayoutVars>
          <dgm:bulletEnabled val="1"/>
        </dgm:presLayoutVars>
      </dgm:prSet>
      <dgm:spPr/>
    </dgm:pt>
    <dgm:pt modelId="{A64094EA-14A4-4E34-976A-C0F5E23F73B1}" type="pres">
      <dgm:prSet presAssocID="{EFF1DBD6-E62B-45EC-9F76-0587BC1A685A}" presName="sibTrans" presStyleLbl="sibTrans2D1" presStyleIdx="2" presStyleCnt="3"/>
      <dgm:spPr/>
    </dgm:pt>
    <dgm:pt modelId="{25A51C7D-4B76-41A5-A642-3D3A410EC990}" type="pres">
      <dgm:prSet presAssocID="{EFF1DBD6-E62B-45EC-9F76-0587BC1A685A}" presName="connTx" presStyleLbl="sibTrans2D1" presStyleIdx="2" presStyleCnt="3"/>
      <dgm:spPr/>
    </dgm:pt>
    <dgm:pt modelId="{6E884BCB-E85D-41E0-8A2F-A644C1C99EEF}" type="pres">
      <dgm:prSet presAssocID="{45595894-D072-41EA-ADBC-CB170485EBFF}" presName="composite" presStyleCnt="0"/>
      <dgm:spPr/>
    </dgm:pt>
    <dgm:pt modelId="{1E8EAEAF-5EFB-46C7-8944-BC4828B373CE}" type="pres">
      <dgm:prSet presAssocID="{45595894-D072-41EA-ADBC-CB170485EBFF}" presName="imagSh" presStyleLbl="bgImgPlace1" presStyleIdx="3" presStyleCnt="4"/>
      <dgm:spPr>
        <a:blipFill rotWithShape="1">
          <a:blip xmlns:r="http://schemas.openxmlformats.org/officeDocument/2006/relationships" r:embed="rId4">
            <a:duotone>
              <a:schemeClr val="accent4">
                <a:hueOff val="-499273"/>
                <a:satOff val="33142"/>
                <a:lumOff val="17518"/>
                <a:alphaOff val="0"/>
                <a:shade val="20000"/>
                <a:satMod val="200000"/>
              </a:schemeClr>
              <a:schemeClr val="accent4">
                <a:hueOff val="-499273"/>
                <a:satOff val="33142"/>
                <a:lumOff val="17518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</dgm:spPr>
    </dgm:pt>
    <dgm:pt modelId="{B9D823FA-A15F-46FD-AE1A-DC260954968A}" type="pres">
      <dgm:prSet presAssocID="{45595894-D072-41EA-ADBC-CB170485EBFF}" presName="txNode" presStyleLbl="node1" presStyleIdx="3" presStyleCnt="4">
        <dgm:presLayoutVars>
          <dgm:bulletEnabled val="1"/>
        </dgm:presLayoutVars>
      </dgm:prSet>
      <dgm:spPr/>
    </dgm:pt>
  </dgm:ptLst>
  <dgm:cxnLst>
    <dgm:cxn modelId="{B387AA07-6CD1-4706-8C3B-1C7965D5FD18}" type="presOf" srcId="{EFF1DBD6-E62B-45EC-9F76-0587BC1A685A}" destId="{25A51C7D-4B76-41A5-A642-3D3A410EC990}" srcOrd="1" destOrd="0" presId="urn:microsoft.com/office/officeart/2005/8/layout/hProcess10"/>
    <dgm:cxn modelId="{241D2917-68DB-40EE-A6C5-3B7DB9313A5F}" type="presOf" srcId="{953EB084-91E9-4A76-A368-AA650F644248}" destId="{28E56D26-DEAA-4B27-A275-DE37B33F3E1D}" srcOrd="0" destOrd="0" presId="urn:microsoft.com/office/officeart/2005/8/layout/hProcess10"/>
    <dgm:cxn modelId="{26EB102A-19CC-4F23-875D-2BF93C0600C1}" type="presOf" srcId="{79774289-F797-41EF-8306-70B40A7DE9BA}" destId="{28E56D26-DEAA-4B27-A275-DE37B33F3E1D}" srcOrd="0" destOrd="1" presId="urn:microsoft.com/office/officeart/2005/8/layout/hProcess10"/>
    <dgm:cxn modelId="{6B27F42C-2F58-47D3-9B37-B184BAE4873C}" type="presOf" srcId="{998ACE18-EE8C-4A25-A775-4211EDEE78ED}" destId="{D133C05E-9E87-41C0-8DF9-EAB9B76D111E}" srcOrd="0" destOrd="0" presId="urn:microsoft.com/office/officeart/2005/8/layout/hProcess10"/>
    <dgm:cxn modelId="{BCB1CC32-9B61-4F33-8E16-A7111BC0EACA}" srcId="{1794D850-01E1-4AA6-A62F-57F32E2D99D6}" destId="{163FE902-DB20-4749-B10F-4D0528133447}" srcOrd="1" destOrd="0" parTransId="{1EC642AC-D560-4C21-9C43-89F6C855E354}" sibTransId="{E1FA7F69-4646-471B-A365-2E85DAD0310B}"/>
    <dgm:cxn modelId="{8B07163F-1F9B-4922-87D6-F775E473A141}" type="presOf" srcId="{3CF27163-0016-4581-AF6E-F3B6577A6C06}" destId="{AACE12DF-AB8D-483E-89F0-3D5E206DC3BB}" srcOrd="0" destOrd="0" presId="urn:microsoft.com/office/officeart/2005/8/layout/hProcess10"/>
    <dgm:cxn modelId="{4146BA5F-46B2-48D0-8E9C-A4FC056C299C}" srcId="{998ACE18-EE8C-4A25-A775-4211EDEE78ED}" destId="{45595894-D072-41EA-ADBC-CB170485EBFF}" srcOrd="3" destOrd="0" parTransId="{639F5D32-5B61-49A2-B680-81390A1E46AD}" sibTransId="{A6B0A866-16F3-4690-9392-2A2EA004AF2D}"/>
    <dgm:cxn modelId="{93EE0941-DC4D-4486-8A42-514AA0E357D4}" srcId="{953EB084-91E9-4A76-A368-AA650F644248}" destId="{79774289-F797-41EF-8306-70B40A7DE9BA}" srcOrd="0" destOrd="0" parTransId="{51E1F38D-F1A5-4F5E-B338-0EDE80D2CC9F}" sibTransId="{0D042310-C1AB-44A2-B6D2-9B92BEC07D17}"/>
    <dgm:cxn modelId="{02732A61-E1ED-4FEA-8DD8-AB236A380D80}" type="presOf" srcId="{A5F8C984-0401-42DA-8375-AAB96E3B0D4C}" destId="{623A45D0-0E01-481E-BA84-62B14EE38F70}" srcOrd="0" destOrd="1" presId="urn:microsoft.com/office/officeart/2005/8/layout/hProcess10"/>
    <dgm:cxn modelId="{8E597343-FDEF-4EE3-832D-998EA554A20C}" type="presOf" srcId="{4CD6A5D9-9BBE-4642-886B-4BB2569F6E9B}" destId="{B9D823FA-A15F-46FD-AE1A-DC260954968A}" srcOrd="0" destOrd="1" presId="urn:microsoft.com/office/officeart/2005/8/layout/hProcess10"/>
    <dgm:cxn modelId="{52360867-BC11-4638-819F-B96EB9B59052}" type="presOf" srcId="{419AEF13-E18F-4CC7-B862-B308EC855B70}" destId="{AACE12DF-AB8D-483E-89F0-3D5E206DC3BB}" srcOrd="0" destOrd="1" presId="urn:microsoft.com/office/officeart/2005/8/layout/hProcess10"/>
    <dgm:cxn modelId="{74AF1C67-6204-4066-BC4E-8F9642ADE81A}" srcId="{45595894-D072-41EA-ADBC-CB170485EBFF}" destId="{4CD6A5D9-9BBE-4642-886B-4BB2569F6E9B}" srcOrd="0" destOrd="0" parTransId="{11C8FC1B-92F7-4F96-B468-6E7DFE283C50}" sibTransId="{52D75767-C074-48C3-9406-AFDC26DCC6CA}"/>
    <dgm:cxn modelId="{55B6BA51-5930-424A-8163-F9EA445B1388}" srcId="{45595894-D072-41EA-ADBC-CB170485EBFF}" destId="{A9EE6370-2781-441F-807D-52A0574D7F5E}" srcOrd="1" destOrd="0" parTransId="{5C85E617-D6D2-46DD-817A-CB7FF7C3C8D6}" sibTransId="{56F0E684-79D1-46F9-8C35-334156E15C5C}"/>
    <dgm:cxn modelId="{A5A01773-52A3-4038-879A-F6B7FF50DC55}" type="presOf" srcId="{A9EE6370-2781-441F-807D-52A0574D7F5E}" destId="{B9D823FA-A15F-46FD-AE1A-DC260954968A}" srcOrd="0" destOrd="2" presId="urn:microsoft.com/office/officeart/2005/8/layout/hProcess10"/>
    <dgm:cxn modelId="{8DDA2E78-72F9-4BAB-A7B1-F55E4EC5F063}" srcId="{3CF27163-0016-4581-AF6E-F3B6577A6C06}" destId="{419AEF13-E18F-4CC7-B862-B308EC855B70}" srcOrd="0" destOrd="0" parTransId="{1090DAF8-CE6B-4D6A-A3B1-F8408A559564}" sibTransId="{EE16CBF3-8446-47C4-A314-0C7D1D21E55E}"/>
    <dgm:cxn modelId="{D9ADAF7C-103A-4515-BC2D-3AED29D360F9}" type="presOf" srcId="{45595894-D072-41EA-ADBC-CB170485EBFF}" destId="{B9D823FA-A15F-46FD-AE1A-DC260954968A}" srcOrd="0" destOrd="0" presId="urn:microsoft.com/office/officeart/2005/8/layout/hProcess10"/>
    <dgm:cxn modelId="{FE108289-41F1-4408-A963-C3D371A4FDE4}" type="presOf" srcId="{EF5E313F-CAD9-45DB-B95D-D8DAB6C2406C}" destId="{A910D83F-CB7C-425B-90FE-F9DF720DC0C6}" srcOrd="1" destOrd="0" presId="urn:microsoft.com/office/officeart/2005/8/layout/hProcess10"/>
    <dgm:cxn modelId="{7EB0F989-4C31-4582-848A-8C93D9DF2768}" type="presOf" srcId="{1794D850-01E1-4AA6-A62F-57F32E2D99D6}" destId="{623A45D0-0E01-481E-BA84-62B14EE38F70}" srcOrd="0" destOrd="0" presId="urn:microsoft.com/office/officeart/2005/8/layout/hProcess10"/>
    <dgm:cxn modelId="{8655039A-E2C5-445C-BEBC-6EF0AD1C4B54}" srcId="{998ACE18-EE8C-4A25-A775-4211EDEE78ED}" destId="{3CF27163-0016-4581-AF6E-F3B6577A6C06}" srcOrd="1" destOrd="0" parTransId="{924C0566-C1D8-438A-82C5-B0A340B3946A}" sibTransId="{EF5E313F-CAD9-45DB-B95D-D8DAB6C2406C}"/>
    <dgm:cxn modelId="{11F8E29C-D968-4258-A12D-BDA25D9221EB}" type="presOf" srcId="{EF5E313F-CAD9-45DB-B95D-D8DAB6C2406C}" destId="{A192BA9D-8F1E-435E-9C73-68295D485463}" srcOrd="0" destOrd="0" presId="urn:microsoft.com/office/officeart/2005/8/layout/hProcess10"/>
    <dgm:cxn modelId="{8E7D33A8-54F2-4293-BBD0-F73A27AA21E4}" type="presOf" srcId="{51CD0013-CDB1-4F98-A7D0-9799E0641899}" destId="{A6B1B556-496D-4C71-AB6A-31D63669FC79}" srcOrd="1" destOrd="0" presId="urn:microsoft.com/office/officeart/2005/8/layout/hProcess10"/>
    <dgm:cxn modelId="{3EEBE9AA-AA8C-4ADD-B79C-B79242F4D64F}" type="presOf" srcId="{163FE902-DB20-4749-B10F-4D0528133447}" destId="{623A45D0-0E01-481E-BA84-62B14EE38F70}" srcOrd="0" destOrd="2" presId="urn:microsoft.com/office/officeart/2005/8/layout/hProcess10"/>
    <dgm:cxn modelId="{E72C5FAF-2FF7-4677-96F2-2A36F61BEE9E}" type="presOf" srcId="{289F65BB-7722-464A-91C6-CD8ECF3E6C31}" destId="{AACE12DF-AB8D-483E-89F0-3D5E206DC3BB}" srcOrd="0" destOrd="2" presId="urn:microsoft.com/office/officeart/2005/8/layout/hProcess10"/>
    <dgm:cxn modelId="{300D86BD-6A2B-4260-8F8E-A74954CBEFC5}" srcId="{953EB084-91E9-4A76-A368-AA650F644248}" destId="{7521B64F-1091-4E8A-B574-97FC13385A9C}" srcOrd="1" destOrd="0" parTransId="{062734DF-387C-4D70-988D-D96FB1E36195}" sibTransId="{F10DE1AE-9E4D-4082-A17F-AB1EEAC0BB45}"/>
    <dgm:cxn modelId="{E07017C5-54B9-44B5-8ED3-42C175608A5B}" srcId="{1794D850-01E1-4AA6-A62F-57F32E2D99D6}" destId="{A5F8C984-0401-42DA-8375-AAB96E3B0D4C}" srcOrd="0" destOrd="0" parTransId="{3D4E9809-03CF-4D74-9A76-5EA0D836BBDF}" sibTransId="{B6CCF43C-AE80-4286-87FA-77935A5ADC1E}"/>
    <dgm:cxn modelId="{D46303C9-42F4-4379-973E-473490DA190C}" type="presOf" srcId="{7521B64F-1091-4E8A-B574-97FC13385A9C}" destId="{28E56D26-DEAA-4B27-A275-DE37B33F3E1D}" srcOrd="0" destOrd="2" presId="urn:microsoft.com/office/officeart/2005/8/layout/hProcess10"/>
    <dgm:cxn modelId="{471313D3-E834-4940-A588-5EC3847C70C8}" srcId="{998ACE18-EE8C-4A25-A775-4211EDEE78ED}" destId="{1794D850-01E1-4AA6-A62F-57F32E2D99D6}" srcOrd="0" destOrd="0" parTransId="{CC3FFBFA-8C9A-4DA6-AC05-5E77EDABEA44}" sibTransId="{51CD0013-CDB1-4F98-A7D0-9799E0641899}"/>
    <dgm:cxn modelId="{541ED0D3-CB40-486F-B965-F8193B09CD32}" srcId="{3CF27163-0016-4581-AF6E-F3B6577A6C06}" destId="{289F65BB-7722-464A-91C6-CD8ECF3E6C31}" srcOrd="1" destOrd="0" parTransId="{1BE336F0-AF41-426B-A7BF-9A6754ABF41E}" sibTransId="{B31FCACF-BE50-4DF3-9087-C5FF42800AEF}"/>
    <dgm:cxn modelId="{B1D675E4-D857-47EF-9EB6-E24D43645A54}" srcId="{998ACE18-EE8C-4A25-A775-4211EDEE78ED}" destId="{953EB084-91E9-4A76-A368-AA650F644248}" srcOrd="2" destOrd="0" parTransId="{9685EAB8-EE77-4722-B4E4-3D545359912D}" sibTransId="{EFF1DBD6-E62B-45EC-9F76-0587BC1A685A}"/>
    <dgm:cxn modelId="{64189BEA-41D6-48D0-8094-1FCD4E77F936}" type="presOf" srcId="{51CD0013-CDB1-4F98-A7D0-9799E0641899}" destId="{84D5DB0B-CD7B-490D-B807-52C994AD940D}" srcOrd="0" destOrd="0" presId="urn:microsoft.com/office/officeart/2005/8/layout/hProcess10"/>
    <dgm:cxn modelId="{758FF0FF-46B9-4B30-AA8B-360B5FBD1CB5}" type="presOf" srcId="{EFF1DBD6-E62B-45EC-9F76-0587BC1A685A}" destId="{A64094EA-14A4-4E34-976A-C0F5E23F73B1}" srcOrd="0" destOrd="0" presId="urn:microsoft.com/office/officeart/2005/8/layout/hProcess10"/>
    <dgm:cxn modelId="{7951ABD4-DE37-4510-BEDD-2F3D0FF2DFE3}" type="presParOf" srcId="{D133C05E-9E87-41C0-8DF9-EAB9B76D111E}" destId="{62B5DB08-7F9F-4D40-813A-74294E62FDDC}" srcOrd="0" destOrd="0" presId="urn:microsoft.com/office/officeart/2005/8/layout/hProcess10"/>
    <dgm:cxn modelId="{466503C7-373C-43DE-AF80-7C83B9CF1837}" type="presParOf" srcId="{62B5DB08-7F9F-4D40-813A-74294E62FDDC}" destId="{A12943C2-F48E-48F4-ABBE-351823E9FBBD}" srcOrd="0" destOrd="0" presId="urn:microsoft.com/office/officeart/2005/8/layout/hProcess10"/>
    <dgm:cxn modelId="{E8615A09-336A-4042-99BE-61F1044F6FAC}" type="presParOf" srcId="{62B5DB08-7F9F-4D40-813A-74294E62FDDC}" destId="{623A45D0-0E01-481E-BA84-62B14EE38F70}" srcOrd="1" destOrd="0" presId="urn:microsoft.com/office/officeart/2005/8/layout/hProcess10"/>
    <dgm:cxn modelId="{61306295-1E8A-48CC-A442-0EDB9D9D9770}" type="presParOf" srcId="{D133C05E-9E87-41C0-8DF9-EAB9B76D111E}" destId="{84D5DB0B-CD7B-490D-B807-52C994AD940D}" srcOrd="1" destOrd="0" presId="urn:microsoft.com/office/officeart/2005/8/layout/hProcess10"/>
    <dgm:cxn modelId="{91E7ABEF-5831-4EB1-A998-C7775D5E33A3}" type="presParOf" srcId="{84D5DB0B-CD7B-490D-B807-52C994AD940D}" destId="{A6B1B556-496D-4C71-AB6A-31D63669FC79}" srcOrd="0" destOrd="0" presId="urn:microsoft.com/office/officeart/2005/8/layout/hProcess10"/>
    <dgm:cxn modelId="{9E564765-2D89-4432-8CDC-443587686058}" type="presParOf" srcId="{D133C05E-9E87-41C0-8DF9-EAB9B76D111E}" destId="{0F681173-261B-42AD-8B62-DB6029E49B3A}" srcOrd="2" destOrd="0" presId="urn:microsoft.com/office/officeart/2005/8/layout/hProcess10"/>
    <dgm:cxn modelId="{61C4E27B-09AA-4481-A437-7BEADDD9223E}" type="presParOf" srcId="{0F681173-261B-42AD-8B62-DB6029E49B3A}" destId="{484B9C6E-4332-41B9-8EAF-323270C09D39}" srcOrd="0" destOrd="0" presId="urn:microsoft.com/office/officeart/2005/8/layout/hProcess10"/>
    <dgm:cxn modelId="{B332F60E-92CD-4866-9227-180C5B00B756}" type="presParOf" srcId="{0F681173-261B-42AD-8B62-DB6029E49B3A}" destId="{AACE12DF-AB8D-483E-89F0-3D5E206DC3BB}" srcOrd="1" destOrd="0" presId="urn:microsoft.com/office/officeart/2005/8/layout/hProcess10"/>
    <dgm:cxn modelId="{B4F5BF41-0480-4667-8087-C9B8316A1EE4}" type="presParOf" srcId="{D133C05E-9E87-41C0-8DF9-EAB9B76D111E}" destId="{A192BA9D-8F1E-435E-9C73-68295D485463}" srcOrd="3" destOrd="0" presId="urn:microsoft.com/office/officeart/2005/8/layout/hProcess10"/>
    <dgm:cxn modelId="{5CCDB438-4C31-45BB-9850-D4F445F8E524}" type="presParOf" srcId="{A192BA9D-8F1E-435E-9C73-68295D485463}" destId="{A910D83F-CB7C-425B-90FE-F9DF720DC0C6}" srcOrd="0" destOrd="0" presId="urn:microsoft.com/office/officeart/2005/8/layout/hProcess10"/>
    <dgm:cxn modelId="{81CFD98E-1663-472A-B196-758F2D89E267}" type="presParOf" srcId="{D133C05E-9E87-41C0-8DF9-EAB9B76D111E}" destId="{090C20C4-CCB5-462C-9482-D6F14352F209}" srcOrd="4" destOrd="0" presId="urn:microsoft.com/office/officeart/2005/8/layout/hProcess10"/>
    <dgm:cxn modelId="{B3370911-A633-4757-8253-1BBF314826EB}" type="presParOf" srcId="{090C20C4-CCB5-462C-9482-D6F14352F209}" destId="{F3FB31E2-F40B-447F-B44D-2A27818EC693}" srcOrd="0" destOrd="0" presId="urn:microsoft.com/office/officeart/2005/8/layout/hProcess10"/>
    <dgm:cxn modelId="{2E18D62B-C132-4F7F-B6C3-30EBB49CDEB8}" type="presParOf" srcId="{090C20C4-CCB5-462C-9482-D6F14352F209}" destId="{28E56D26-DEAA-4B27-A275-DE37B33F3E1D}" srcOrd="1" destOrd="0" presId="urn:microsoft.com/office/officeart/2005/8/layout/hProcess10"/>
    <dgm:cxn modelId="{B3FB4CFD-C11C-4F65-8332-56B9B7C5B56E}" type="presParOf" srcId="{D133C05E-9E87-41C0-8DF9-EAB9B76D111E}" destId="{A64094EA-14A4-4E34-976A-C0F5E23F73B1}" srcOrd="5" destOrd="0" presId="urn:microsoft.com/office/officeart/2005/8/layout/hProcess10"/>
    <dgm:cxn modelId="{AE5C3C17-E0C2-4387-8A75-082109E78F26}" type="presParOf" srcId="{A64094EA-14A4-4E34-976A-C0F5E23F73B1}" destId="{25A51C7D-4B76-41A5-A642-3D3A410EC990}" srcOrd="0" destOrd="0" presId="urn:microsoft.com/office/officeart/2005/8/layout/hProcess10"/>
    <dgm:cxn modelId="{511181A6-C721-4204-B766-1D1EDE2B8884}" type="presParOf" srcId="{D133C05E-9E87-41C0-8DF9-EAB9B76D111E}" destId="{6E884BCB-E85D-41E0-8A2F-A644C1C99EEF}" srcOrd="6" destOrd="0" presId="urn:microsoft.com/office/officeart/2005/8/layout/hProcess10"/>
    <dgm:cxn modelId="{1E6B7C61-9E04-4AEF-808E-FC3DBE2F9ADC}" type="presParOf" srcId="{6E884BCB-E85D-41E0-8A2F-A644C1C99EEF}" destId="{1E8EAEAF-5EFB-46C7-8944-BC4828B373CE}" srcOrd="0" destOrd="0" presId="urn:microsoft.com/office/officeart/2005/8/layout/hProcess10"/>
    <dgm:cxn modelId="{72BB8500-09FA-411F-B412-9AD8205D3A59}" type="presParOf" srcId="{6E884BCB-E85D-41E0-8A2F-A644C1C99EEF}" destId="{B9D823FA-A15F-46FD-AE1A-DC260954968A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E319424-1AD1-4BC7-8C7D-2C511260F537}">
      <dsp:nvSpPr>
        <dsp:cNvPr id="0" name=""/>
        <dsp:cNvSpPr/>
      </dsp:nvSpPr>
      <dsp:spPr>
        <a:xfrm>
          <a:off x="0" y="3022768"/>
          <a:ext cx="5522686" cy="992140"/>
        </a:xfrm>
        <a:prstGeom prst="rect">
          <a:avLst/>
        </a:prstGeom>
        <a:solidFill>
          <a:schemeClr val="accent5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300" kern="1200" dirty="0" err="1"/>
            <a:t>Thread</a:t>
          </a:r>
          <a:endParaRPr lang="en-US" sz="3300" kern="1200" dirty="0"/>
        </a:p>
      </dsp:txBody>
      <dsp:txXfrm>
        <a:off x="0" y="3022768"/>
        <a:ext cx="5522686" cy="992140"/>
      </dsp:txXfrm>
    </dsp:sp>
    <dsp:sp modelId="{704D05DE-0C88-40B1-9852-ADD467E6E98A}">
      <dsp:nvSpPr>
        <dsp:cNvPr id="0" name=""/>
        <dsp:cNvSpPr/>
      </dsp:nvSpPr>
      <dsp:spPr>
        <a:xfrm rot="10800000">
          <a:off x="0" y="1511739"/>
          <a:ext cx="5522686" cy="1525911"/>
        </a:xfrm>
        <a:prstGeom prst="upArrowCallout">
          <a:avLst/>
        </a:prstGeom>
        <a:solidFill>
          <a:schemeClr val="accent5">
            <a:shade val="50000"/>
            <a:hueOff val="19509"/>
            <a:satOff val="13423"/>
            <a:lumOff val="243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300" kern="1200" dirty="0"/>
            <a:t>Block</a:t>
          </a:r>
          <a:endParaRPr lang="en-US" sz="3300" kern="1200" dirty="0"/>
        </a:p>
      </dsp:txBody>
      <dsp:txXfrm rot="10800000">
        <a:off x="0" y="1511739"/>
        <a:ext cx="5522686" cy="991491"/>
      </dsp:txXfrm>
    </dsp:sp>
    <dsp:sp modelId="{AD1F5949-431F-434F-A5DE-42DC00B99930}">
      <dsp:nvSpPr>
        <dsp:cNvPr id="0" name=""/>
        <dsp:cNvSpPr/>
      </dsp:nvSpPr>
      <dsp:spPr>
        <a:xfrm rot="10800000">
          <a:off x="0" y="0"/>
          <a:ext cx="5522686" cy="1525911"/>
        </a:xfrm>
        <a:prstGeom prst="upArrowCallout">
          <a:avLst/>
        </a:prstGeom>
        <a:solidFill>
          <a:schemeClr val="accent5">
            <a:shade val="50000"/>
            <a:hueOff val="19509"/>
            <a:satOff val="13423"/>
            <a:lumOff val="243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34696" tIns="234696" rIns="234696" bIns="234696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3300" kern="1200" dirty="0" err="1"/>
            <a:t>Grid</a:t>
          </a:r>
          <a:endParaRPr lang="en-US" sz="3300" kern="1200" dirty="0"/>
        </a:p>
      </dsp:txBody>
      <dsp:txXfrm rot="10800000">
        <a:off x="0" y="0"/>
        <a:ext cx="5522686" cy="99149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2943C2-F48E-48F4-ABBE-351823E9FBBD}">
      <dsp:nvSpPr>
        <dsp:cNvPr id="0" name=""/>
        <dsp:cNvSpPr/>
      </dsp:nvSpPr>
      <dsp:spPr>
        <a:xfrm>
          <a:off x="1446" y="50722"/>
          <a:ext cx="1883834" cy="1883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shade val="20000"/>
                <a:satMod val="200000"/>
              </a:schemeClr>
              <a:schemeClr val="accent4">
                <a:hueOff val="0"/>
                <a:satOff val="0"/>
                <a:lumOff val="0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3A45D0-0E01-481E-BA84-62B14EE38F70}">
      <dsp:nvSpPr>
        <dsp:cNvPr id="0" name=""/>
        <dsp:cNvSpPr/>
      </dsp:nvSpPr>
      <dsp:spPr>
        <a:xfrm>
          <a:off x="308117" y="1181022"/>
          <a:ext cx="1883834" cy="1883834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100" kern="1200" dirty="0"/>
            <a:t>Deep </a:t>
          </a:r>
          <a:r>
            <a:rPr lang="es-CO" sz="2100" kern="1200" dirty="0" err="1"/>
            <a:t>Learning</a:t>
          </a:r>
          <a:endParaRPr lang="en-US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600" kern="1200" dirty="0" err="1"/>
            <a:t>PyTorch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600" kern="1200" dirty="0" err="1"/>
            <a:t>TensorFlow</a:t>
          </a:r>
          <a:endParaRPr lang="en-US" sz="1600" kern="1200" dirty="0"/>
        </a:p>
      </dsp:txBody>
      <dsp:txXfrm>
        <a:off x="363293" y="1236198"/>
        <a:ext cx="1773482" cy="1773482"/>
      </dsp:txXfrm>
    </dsp:sp>
    <dsp:sp modelId="{84D5DB0B-CD7B-490D-B807-52C994AD940D}">
      <dsp:nvSpPr>
        <dsp:cNvPr id="0" name=""/>
        <dsp:cNvSpPr/>
      </dsp:nvSpPr>
      <dsp:spPr>
        <a:xfrm>
          <a:off x="2248149" y="766309"/>
          <a:ext cx="362868" cy="4526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248149" y="856841"/>
        <a:ext cx="254008" cy="271595"/>
      </dsp:txXfrm>
    </dsp:sp>
    <dsp:sp modelId="{484B9C6E-4332-41B9-8EAF-323270C09D39}">
      <dsp:nvSpPr>
        <dsp:cNvPr id="0" name=""/>
        <dsp:cNvSpPr/>
      </dsp:nvSpPr>
      <dsp:spPr>
        <a:xfrm>
          <a:off x="2922046" y="50722"/>
          <a:ext cx="1883834" cy="1883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2">
            <a:duotone>
              <a:schemeClr val="accent4">
                <a:hueOff val="-166424"/>
                <a:satOff val="11047"/>
                <a:lumOff val="5839"/>
                <a:alphaOff val="0"/>
                <a:shade val="20000"/>
                <a:satMod val="200000"/>
              </a:schemeClr>
              <a:schemeClr val="accent4">
                <a:hueOff val="-166424"/>
                <a:satOff val="11047"/>
                <a:lumOff val="5839"/>
                <a:alphaOff val="0"/>
                <a:tint val="12000"/>
                <a:satMod val="190000"/>
              </a:schemeClr>
            </a:duotone>
          </a:blip>
          <a:srcRect/>
          <a:stretch>
            <a:fillRect l="-86000" r="-8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ACE12DF-AB8D-483E-89F0-3D5E206DC3BB}">
      <dsp:nvSpPr>
        <dsp:cNvPr id="0" name=""/>
        <dsp:cNvSpPr/>
      </dsp:nvSpPr>
      <dsp:spPr>
        <a:xfrm>
          <a:off x="3228717" y="1181022"/>
          <a:ext cx="1883834" cy="1883834"/>
        </a:xfrm>
        <a:prstGeom prst="roundRect">
          <a:avLst>
            <a:gd name="adj" fmla="val 10000"/>
          </a:avLst>
        </a:prstGeom>
        <a:solidFill>
          <a:schemeClr val="accent4">
            <a:hueOff val="-314813"/>
            <a:satOff val="-842"/>
            <a:lumOff val="111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100" kern="1200" dirty="0"/>
            <a:t>Data </a:t>
          </a:r>
          <a:r>
            <a:rPr lang="es-CO" sz="2100" kern="1200" dirty="0" err="1"/>
            <a:t>Science</a:t>
          </a:r>
          <a:endParaRPr lang="en-US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600" kern="1200" dirty="0"/>
            <a:t>RAPIDS (</a:t>
          </a:r>
          <a:r>
            <a:rPr lang="es-CO" sz="1600" kern="1200" dirty="0" err="1"/>
            <a:t>cuDF</a:t>
          </a:r>
          <a:r>
            <a:rPr lang="es-CO" sz="1600" kern="1200" dirty="0"/>
            <a:t>, </a:t>
          </a:r>
          <a:r>
            <a:rPr lang="es-CO" sz="1600" kern="1200" dirty="0" err="1"/>
            <a:t>cuML</a:t>
          </a:r>
          <a:r>
            <a:rPr lang="es-CO" sz="1600" kern="1200" dirty="0"/>
            <a:t>, etc.)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600" kern="1200" dirty="0" err="1"/>
            <a:t>Polars</a:t>
          </a:r>
          <a:endParaRPr lang="en-US" sz="1600" kern="1200" dirty="0"/>
        </a:p>
      </dsp:txBody>
      <dsp:txXfrm>
        <a:off x="3283893" y="1236198"/>
        <a:ext cx="1773482" cy="1773482"/>
      </dsp:txXfrm>
    </dsp:sp>
    <dsp:sp modelId="{A192BA9D-8F1E-435E-9C73-68295D485463}">
      <dsp:nvSpPr>
        <dsp:cNvPr id="0" name=""/>
        <dsp:cNvSpPr/>
      </dsp:nvSpPr>
      <dsp:spPr>
        <a:xfrm>
          <a:off x="5168749" y="766309"/>
          <a:ext cx="362868" cy="4526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472219"/>
            <a:satOff val="-1263"/>
            <a:lumOff val="1676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5168749" y="856841"/>
        <a:ext cx="254008" cy="271595"/>
      </dsp:txXfrm>
    </dsp:sp>
    <dsp:sp modelId="{F3FB31E2-F40B-447F-B44D-2A27818EC693}">
      <dsp:nvSpPr>
        <dsp:cNvPr id="0" name=""/>
        <dsp:cNvSpPr/>
      </dsp:nvSpPr>
      <dsp:spPr>
        <a:xfrm>
          <a:off x="5842647" y="50722"/>
          <a:ext cx="1883834" cy="1883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3">
            <a:duotone>
              <a:schemeClr val="accent4">
                <a:hueOff val="-332849"/>
                <a:satOff val="22095"/>
                <a:lumOff val="11679"/>
                <a:alphaOff val="0"/>
                <a:shade val="20000"/>
                <a:satMod val="200000"/>
              </a:schemeClr>
              <a:schemeClr val="accent4">
                <a:hueOff val="-332849"/>
                <a:satOff val="22095"/>
                <a:lumOff val="11679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8E56D26-DEAA-4B27-A275-DE37B33F3E1D}">
      <dsp:nvSpPr>
        <dsp:cNvPr id="0" name=""/>
        <dsp:cNvSpPr/>
      </dsp:nvSpPr>
      <dsp:spPr>
        <a:xfrm>
          <a:off x="6149317" y="1181022"/>
          <a:ext cx="1883834" cy="1883834"/>
        </a:xfrm>
        <a:prstGeom prst="roundRect">
          <a:avLst>
            <a:gd name="adj" fmla="val 10000"/>
          </a:avLst>
        </a:prstGeom>
        <a:solidFill>
          <a:schemeClr val="accent4">
            <a:hueOff val="-629626"/>
            <a:satOff val="-1685"/>
            <a:lumOff val="2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100" kern="1200" dirty="0" err="1"/>
            <a:t>Numeric</a:t>
          </a:r>
          <a:r>
            <a:rPr lang="es-CO" sz="2100" kern="1200" dirty="0"/>
            <a:t> </a:t>
          </a:r>
          <a:r>
            <a:rPr lang="es-CO" sz="2100" kern="1200" dirty="0" err="1"/>
            <a:t>tasks</a:t>
          </a:r>
          <a:endParaRPr lang="en-US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600" kern="1200" dirty="0" err="1"/>
            <a:t>CuPy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600" kern="1200" dirty="0" err="1"/>
            <a:t>cuPyNumeric</a:t>
          </a:r>
          <a:endParaRPr lang="en-US" sz="1600" kern="1200" dirty="0"/>
        </a:p>
      </dsp:txBody>
      <dsp:txXfrm>
        <a:off x="6204493" y="1236198"/>
        <a:ext cx="1773482" cy="1773482"/>
      </dsp:txXfrm>
    </dsp:sp>
    <dsp:sp modelId="{A64094EA-14A4-4E34-976A-C0F5E23F73B1}">
      <dsp:nvSpPr>
        <dsp:cNvPr id="0" name=""/>
        <dsp:cNvSpPr/>
      </dsp:nvSpPr>
      <dsp:spPr>
        <a:xfrm>
          <a:off x="8089349" y="766309"/>
          <a:ext cx="362868" cy="452659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-944439"/>
            <a:satOff val="-2527"/>
            <a:lumOff val="3352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8089349" y="856841"/>
        <a:ext cx="254008" cy="271595"/>
      </dsp:txXfrm>
    </dsp:sp>
    <dsp:sp modelId="{1E8EAEAF-5EFB-46C7-8944-BC4828B373CE}">
      <dsp:nvSpPr>
        <dsp:cNvPr id="0" name=""/>
        <dsp:cNvSpPr/>
      </dsp:nvSpPr>
      <dsp:spPr>
        <a:xfrm>
          <a:off x="8763247" y="50722"/>
          <a:ext cx="1883834" cy="1883834"/>
        </a:xfrm>
        <a:prstGeom prst="roundRect">
          <a:avLst>
            <a:gd name="adj" fmla="val 10000"/>
          </a:avLst>
        </a:prstGeom>
        <a:blipFill rotWithShape="1">
          <a:blip xmlns:r="http://schemas.openxmlformats.org/officeDocument/2006/relationships" r:embed="rId4">
            <a:duotone>
              <a:schemeClr val="accent4">
                <a:hueOff val="-499273"/>
                <a:satOff val="33142"/>
                <a:lumOff val="17518"/>
                <a:alphaOff val="0"/>
                <a:shade val="20000"/>
                <a:satMod val="200000"/>
              </a:schemeClr>
              <a:schemeClr val="accent4">
                <a:hueOff val="-499273"/>
                <a:satOff val="33142"/>
                <a:lumOff val="17518"/>
                <a:alphaOff val="0"/>
                <a:tint val="12000"/>
                <a:satMod val="190000"/>
              </a:schemeClr>
            </a:duotone>
          </a:blip>
          <a:srcRect/>
          <a:stretch>
            <a:fillRect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9D823FA-A15F-46FD-AE1A-DC260954968A}">
      <dsp:nvSpPr>
        <dsp:cNvPr id="0" name=""/>
        <dsp:cNvSpPr/>
      </dsp:nvSpPr>
      <dsp:spPr>
        <a:xfrm>
          <a:off x="9069917" y="1181022"/>
          <a:ext cx="1883834" cy="1883834"/>
        </a:xfrm>
        <a:prstGeom prst="roundRect">
          <a:avLst>
            <a:gd name="adj" fmla="val 10000"/>
          </a:avLst>
        </a:prstGeom>
        <a:solidFill>
          <a:schemeClr val="accent4">
            <a:hueOff val="-944439"/>
            <a:satOff val="-2527"/>
            <a:lumOff val="335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t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CO" sz="2100" kern="1200" dirty="0" err="1"/>
            <a:t>Custom</a:t>
          </a:r>
          <a:r>
            <a:rPr lang="es-CO" sz="2100" kern="1200" dirty="0"/>
            <a:t> </a:t>
          </a:r>
          <a:r>
            <a:rPr lang="es-CO" sz="2100" kern="1200" dirty="0" err="1"/>
            <a:t>kernels</a:t>
          </a:r>
          <a:endParaRPr lang="en-US" sz="21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600" kern="1200" dirty="0" err="1"/>
            <a:t>Numba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CO" sz="1600" kern="1200" dirty="0" err="1"/>
            <a:t>PyCUDA</a:t>
          </a:r>
          <a:endParaRPr lang="en-US" sz="1600" kern="1200" dirty="0"/>
        </a:p>
      </dsp:txBody>
      <dsp:txXfrm>
        <a:off x="9125093" y="1236198"/>
        <a:ext cx="1773482" cy="1773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" panose="020B0606030504020204" pitchFamily="34" charset="0"/>
              </a:defRPr>
            </a:lvl1pPr>
          </a:lstStyle>
          <a:p>
            <a:endParaRPr lang="en-U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" panose="020B0606030504020204" pitchFamily="34" charset="0"/>
              </a:defRPr>
            </a:lvl1pPr>
          </a:lstStyle>
          <a:p>
            <a:fld id="{B561DBEF-3D99-F047-89BD-13EE4E052119}" type="datetimeFigureOut">
              <a:rPr lang="en-UA" smtClean="0"/>
              <a:pPr/>
              <a:t>01/13/2026</a:t>
            </a:fld>
            <a:endParaRPr lang="en-U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" panose="020B0606030504020204" pitchFamily="34" charset="0"/>
              </a:defRPr>
            </a:lvl1pPr>
          </a:lstStyle>
          <a:p>
            <a:endParaRPr lang="en-U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" panose="020B0606030504020204" pitchFamily="34" charset="0"/>
              </a:defRPr>
            </a:lvl1pPr>
          </a:lstStyle>
          <a:p>
            <a:fld id="{D57C067D-810B-F245-B1B1-0063E1ADD959}" type="slidenum">
              <a:rPr lang="en-UA" smtClean="0"/>
              <a:pPr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41678435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Open Sans" panose="020B0606030504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-Slide_Gradient">
    <p:bg>
      <p:bgPr>
        <a:gradFill>
          <a:gsLst>
            <a:gs pos="15000">
              <a:srgbClr val="7309C4"/>
            </a:gs>
            <a:gs pos="96000">
              <a:srgbClr val="310088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5A6E2E15-5DEB-3462-DF74-4B9C8A376BE5}"/>
              </a:ext>
            </a:extLst>
          </p:cNvPr>
          <p:cNvPicPr>
            <a:picLocks noChangeAspect="1"/>
          </p:cNvPicPr>
          <p:nvPr userDrawn="1"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32" b="52724"/>
          <a:stretch/>
        </p:blipFill>
        <p:spPr>
          <a:xfrm>
            <a:off x="6443329" y="5288949"/>
            <a:ext cx="3467100" cy="15690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71AFBE5-0E11-8CCF-D269-958FFF645999}"/>
              </a:ext>
            </a:extLst>
          </p:cNvPr>
          <p:cNvPicPr>
            <a:picLocks noChangeAspect="1"/>
          </p:cNvPicPr>
          <p:nvPr userDrawn="1"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52" r="35270"/>
          <a:stretch/>
        </p:blipFill>
        <p:spPr>
          <a:xfrm>
            <a:off x="10543759" y="3272682"/>
            <a:ext cx="1648242" cy="2135374"/>
          </a:xfrm>
          <a:prstGeom prst="rect">
            <a:avLst/>
          </a:prstGeom>
        </p:spPr>
      </p:pic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3290" y="623088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400" baseline="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by Speaker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E1FAA2BB-C7F2-4D55-BA16-ED2D852318D4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726991" y="6330554"/>
            <a:ext cx="1133169" cy="195606"/>
          </a:xfrm>
          <a:prstGeom prst="rect">
            <a:avLst/>
          </a:prstGeom>
        </p:spPr>
      </p:pic>
      <p:sp>
        <p:nvSpPr>
          <p:cNvPr id="4" name="Title 8">
            <a:extLst>
              <a:ext uri="{FF2B5EF4-FFF2-40B4-BE49-F238E27FC236}">
                <a16:creationId xmlns:a16="http://schemas.microsoft.com/office/drawing/2014/main" id="{9C6C20BE-1F95-A61C-C5A5-70D22AEA548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08483" y="142326"/>
            <a:ext cx="11466870" cy="4948880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ct val="60000"/>
              </a:lnSpc>
              <a:defRPr sz="15000" cap="all" baseline="0">
                <a:solidFill>
                  <a:schemeClr val="tx1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</a:t>
            </a:r>
            <a:br>
              <a:rPr lang="uk-UA"/>
            </a:br>
            <a:r>
              <a:rPr lang="en-US"/>
              <a:t>TO</a:t>
            </a:r>
            <a:r>
              <a:rPr lang="uk-UA"/>
              <a:t> </a:t>
            </a:r>
            <a:r>
              <a:rPr lang="en-US"/>
              <a:t>BE</a:t>
            </a:r>
            <a:r>
              <a:rPr lang="uk-UA"/>
              <a:t> </a:t>
            </a:r>
            <a:r>
              <a:rPr lang="en-US"/>
              <a:t>CAPI</a:t>
            </a:r>
            <a:br>
              <a:rPr lang="uk-UA"/>
            </a:br>
            <a:r>
              <a:rPr lang="en-US"/>
              <a:t>TALIZED</a:t>
            </a:r>
          </a:p>
        </p:txBody>
      </p:sp>
    </p:spTree>
    <p:extLst>
      <p:ext uri="{BB962C8B-B14F-4D97-AF65-F5344CB8AC3E}">
        <p14:creationId xmlns:p14="http://schemas.microsoft.com/office/powerpoint/2010/main" val="3582744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lide_Three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1840" y="1258529"/>
            <a:ext cx="3364387" cy="49136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A17E6300-DEB1-419C-B4FA-6F14E10E30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389576" y="1258529"/>
            <a:ext cx="3364387" cy="49136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B0FBCB46-2988-4FE6-888B-C633165B245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47313" y="1258529"/>
            <a:ext cx="3371762" cy="49136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0F9B277-818E-99FF-F62E-F1EB88ED2A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202598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Slide_Four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1841" y="1258529"/>
            <a:ext cx="2600046" cy="49136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D0530C5B-14A8-B092-D7E7-DAC7633428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94237" y="1258529"/>
            <a:ext cx="2600046" cy="49136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EB28597-5B0B-9BBE-7486-915097AD07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6633" y="1258529"/>
            <a:ext cx="2600046" cy="49136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E773281-0773-D819-CA22-4D12155D55A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19030" y="1258529"/>
            <a:ext cx="2600046" cy="49136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1D137286-CD21-C6BB-FEF4-05F66296CF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21813940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lide_TwoColumns+Sub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1840" y="2008428"/>
            <a:ext cx="5378245" cy="41637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A17E6300-DEB1-419C-B4FA-6F14E10E30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40831" y="2008428"/>
            <a:ext cx="5378244" cy="41637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5A1D9-A6EC-DDD2-B2C5-EF541A4CBE9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31703" y="1264121"/>
            <a:ext cx="11487235" cy="482600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/>
          <a:lstStyle>
            <a:lvl1pPr marL="0" indent="0" algn="ctr">
              <a:buNone/>
              <a:defRPr sz="24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GB"/>
              <a:t>Sub-Title</a:t>
            </a:r>
            <a:endParaRPr lang="en-UA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45066BB-91C2-DCE2-9FD6-7313E646E5E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34328386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lide_ThreeColumns+Sub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E773281-0773-D819-CA22-4D12155D55A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304629" y="1993900"/>
            <a:ext cx="3514447" cy="4178298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0435D720-AE6D-047C-920B-45AF3F8B6AD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304630" y="1193353"/>
            <a:ext cx="3514446" cy="59190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Column 3</a:t>
            </a:r>
            <a:endParaRPr lang="en-UA"/>
          </a:p>
        </p:txBody>
      </p:sp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791C3ED4-C0D1-7728-508E-0EDF16CC40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31841" y="1993900"/>
            <a:ext cx="3514446" cy="4178298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B8CC7C9C-84BF-406F-95A3-78164B5795E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841" y="1193353"/>
            <a:ext cx="3514445" cy="59190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Column 1</a:t>
            </a:r>
            <a:endParaRPr lang="en-UA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ACD2C27-A636-2147-267B-568FE814306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318233" y="1993900"/>
            <a:ext cx="3514447" cy="4178298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13">
            <a:extLst>
              <a:ext uri="{FF2B5EF4-FFF2-40B4-BE49-F238E27FC236}">
                <a16:creationId xmlns:a16="http://schemas.microsoft.com/office/drawing/2014/main" id="{ED8AED5A-5084-9AD8-873A-CE15E0D76BC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318234" y="1193353"/>
            <a:ext cx="3514446" cy="59190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Column 2</a:t>
            </a:r>
            <a:endParaRPr lang="en-UA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C373979-0AB3-68CE-C7FA-225D029FA6D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7198824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lide_FourColumns+Sub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1841" y="2044700"/>
            <a:ext cx="2600046" cy="4127498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ext Placeholder 6">
            <a:extLst>
              <a:ext uri="{FF2B5EF4-FFF2-40B4-BE49-F238E27FC236}">
                <a16:creationId xmlns:a16="http://schemas.microsoft.com/office/drawing/2014/main" id="{D0530C5B-14A8-B092-D7E7-DAC76334283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94237" y="2044700"/>
            <a:ext cx="2600046" cy="4127498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AEB28597-5B0B-9BBE-7486-915097AD07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56633" y="2044700"/>
            <a:ext cx="2600046" cy="4127498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E773281-0773-D819-CA22-4D12155D55A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219030" y="2044700"/>
            <a:ext cx="2600046" cy="4127498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6B4B77A1-DF91-ECAA-7F60-46EF7A0EE6E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31839" y="1196821"/>
            <a:ext cx="2600045" cy="59190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Column 1</a:t>
            </a:r>
            <a:endParaRPr lang="en-UA"/>
          </a:p>
        </p:txBody>
      </p:sp>
      <p:sp>
        <p:nvSpPr>
          <p:cNvPr id="15" name="Text Placeholder 13">
            <a:extLst>
              <a:ext uri="{FF2B5EF4-FFF2-40B4-BE49-F238E27FC236}">
                <a16:creationId xmlns:a16="http://schemas.microsoft.com/office/drawing/2014/main" id="{FBED9945-5F38-38C7-246C-44E06CDB04A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94237" y="1196821"/>
            <a:ext cx="2600045" cy="59190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Column 2</a:t>
            </a:r>
            <a:endParaRPr lang="en-UA"/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B794BB98-5A84-FE20-D6A2-90E194D29C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256633" y="1196821"/>
            <a:ext cx="2600045" cy="59190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Column 3</a:t>
            </a:r>
            <a:endParaRPr lang="en-UA"/>
          </a:p>
        </p:txBody>
      </p:sp>
      <p:sp>
        <p:nvSpPr>
          <p:cNvPr id="17" name="Text Placeholder 13">
            <a:extLst>
              <a:ext uri="{FF2B5EF4-FFF2-40B4-BE49-F238E27FC236}">
                <a16:creationId xmlns:a16="http://schemas.microsoft.com/office/drawing/2014/main" id="{0435D720-AE6D-047C-920B-45AF3F8B6AD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219030" y="1196821"/>
            <a:ext cx="2600045" cy="59190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Column 4</a:t>
            </a:r>
            <a:endParaRPr lang="en-UA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4DF86EB-F6FC-3AE7-1DA6-7E0CB5EE6C3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2640741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lide_FourColumnsVertica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6">
            <a:extLst>
              <a:ext uri="{FF2B5EF4-FFF2-40B4-BE49-F238E27FC236}">
                <a16:creationId xmlns:a16="http://schemas.microsoft.com/office/drawing/2014/main" id="{791C3ED4-C0D1-7728-508E-0EDF16CC40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265212" y="1255506"/>
            <a:ext cx="7553863" cy="92889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Clr>
                <a:schemeClr val="bg1"/>
              </a:buClr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Clr>
                <a:schemeClr val="bg1"/>
              </a:buClr>
              <a:buFont typeface="Wingdings" panose="05000000000000000000" pitchFamily="2" charset="2"/>
              <a:buNone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Clr>
                <a:schemeClr val="bg1"/>
              </a:buClr>
              <a:buFont typeface="Wingdings" panose="05000000000000000000" pitchFamily="2" charset="2"/>
              <a:buNone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Clr>
                <a:schemeClr val="bg1"/>
              </a:buClr>
              <a:buFont typeface="Wingdings" panose="05000000000000000000" pitchFamily="2" charset="2"/>
              <a:buNone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7" name="Text Placeholder 13">
            <a:extLst>
              <a:ext uri="{FF2B5EF4-FFF2-40B4-BE49-F238E27FC236}">
                <a16:creationId xmlns:a16="http://schemas.microsoft.com/office/drawing/2014/main" id="{B8CC7C9C-84BF-406F-95A3-78164B5795E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31841" y="1255506"/>
            <a:ext cx="3514445" cy="92889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Point 1</a:t>
            </a:r>
            <a:endParaRPr lang="en-UA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FB49F5D9-523E-5082-90E4-E17BA487D511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265212" y="2510809"/>
            <a:ext cx="7553863" cy="92889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Clr>
                <a:schemeClr val="bg1"/>
              </a:buClr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Clr>
                <a:schemeClr val="bg1"/>
              </a:buClr>
              <a:buFont typeface="Wingdings" panose="05000000000000000000" pitchFamily="2" charset="2"/>
              <a:buNone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Clr>
                <a:schemeClr val="bg1"/>
              </a:buClr>
              <a:buFont typeface="Wingdings" panose="05000000000000000000" pitchFamily="2" charset="2"/>
              <a:buNone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Clr>
                <a:schemeClr val="bg1"/>
              </a:buClr>
              <a:buFont typeface="Wingdings" panose="05000000000000000000" pitchFamily="2" charset="2"/>
              <a:buNone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12" name="Text Placeholder 13">
            <a:extLst>
              <a:ext uri="{FF2B5EF4-FFF2-40B4-BE49-F238E27FC236}">
                <a16:creationId xmlns:a16="http://schemas.microsoft.com/office/drawing/2014/main" id="{AF2F5D2C-C2F2-E071-499B-37C2DEB1006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31841" y="2510809"/>
            <a:ext cx="3514445" cy="92889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Point 2</a:t>
            </a:r>
            <a:endParaRPr lang="en-UA"/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CC21B6C-04E2-D1FF-0575-03C8E858554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265212" y="3766112"/>
            <a:ext cx="7553863" cy="92889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Clr>
                <a:schemeClr val="bg1"/>
              </a:buClr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Clr>
                <a:schemeClr val="bg1"/>
              </a:buClr>
              <a:buFont typeface="Wingdings" panose="05000000000000000000" pitchFamily="2" charset="2"/>
              <a:buNone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Clr>
                <a:schemeClr val="bg1"/>
              </a:buClr>
              <a:buFont typeface="Wingdings" panose="05000000000000000000" pitchFamily="2" charset="2"/>
              <a:buNone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Clr>
                <a:schemeClr val="bg1"/>
              </a:buClr>
              <a:buFont typeface="Wingdings" panose="05000000000000000000" pitchFamily="2" charset="2"/>
              <a:buNone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759DDB0-90D4-D264-0700-C9AB8557A3A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31841" y="3766112"/>
            <a:ext cx="3514445" cy="92889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Point 3</a:t>
            </a:r>
            <a:endParaRPr lang="en-UA"/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2FDFF569-2D80-CB0C-D526-57A903AC08A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265212" y="5021414"/>
            <a:ext cx="7553863" cy="92889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Clr>
                <a:schemeClr val="bg1"/>
              </a:buClr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Clr>
                <a:schemeClr val="bg1"/>
              </a:buClr>
              <a:buFont typeface="Wingdings" panose="05000000000000000000" pitchFamily="2" charset="2"/>
              <a:buNone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Clr>
                <a:schemeClr val="bg1"/>
              </a:buClr>
              <a:buFont typeface="Wingdings" panose="05000000000000000000" pitchFamily="2" charset="2"/>
              <a:buNone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Clr>
                <a:schemeClr val="bg1"/>
              </a:buClr>
              <a:buFont typeface="Wingdings" panose="05000000000000000000" pitchFamily="2" charset="2"/>
              <a:buNone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  <p:sp>
        <p:nvSpPr>
          <p:cNvPr id="16" name="Text Placeholder 13">
            <a:extLst>
              <a:ext uri="{FF2B5EF4-FFF2-40B4-BE49-F238E27FC236}">
                <a16:creationId xmlns:a16="http://schemas.microsoft.com/office/drawing/2014/main" id="{935D2128-4F0B-69B9-E744-2A9309F2A6F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31841" y="5021414"/>
            <a:ext cx="3514445" cy="928894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</p:spPr>
        <p:txBody>
          <a:bodyPr anchor="ctr" anchorCtr="0"/>
          <a:lstStyle>
            <a:lvl1pPr marL="0" indent="0" algn="ctr">
              <a:buNone/>
              <a:defRPr sz="1800" b="1"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Point 4</a:t>
            </a:r>
            <a:endParaRPr lang="en-UA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10C4244-9575-677D-3704-B2B3792B551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1728052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s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9A60A7C0-827D-3C87-3983-E555629B4F66}"/>
              </a:ext>
            </a:extLst>
          </p:cNvPr>
          <p:cNvSpPr txBox="1">
            <a:spLocks/>
          </p:cNvSpPr>
          <p:nvPr userDrawn="1"/>
        </p:nvSpPr>
        <p:spPr>
          <a:xfrm>
            <a:off x="10622468" y="4951652"/>
            <a:ext cx="2295246" cy="899591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kern="1200" baseline="0">
                <a:gradFill>
                  <a:gsLst>
                    <a:gs pos="15000">
                      <a:srgbClr val="4F95FF"/>
                    </a:gs>
                    <a:gs pos="96000">
                      <a:srgbClr val="3148BA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19900">
                <a:solidFill>
                  <a:schemeClr val="tx1">
                    <a:lumMod val="95000"/>
                  </a:schemeClr>
                </a:solidFill>
              </a:rPr>
              <a:t>”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2A8B97F-69A0-4FC3-A2CF-ACFE779CA3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1456551"/>
            <a:ext cx="3703131" cy="980063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1479CD2-03CB-D71A-C4BC-C5842557AF54}"/>
              </a:ext>
            </a:extLst>
          </p:cNvPr>
          <p:cNvSpPr txBox="1">
            <a:spLocks/>
          </p:cNvSpPr>
          <p:nvPr userDrawn="1"/>
        </p:nvSpPr>
        <p:spPr>
          <a:xfrm>
            <a:off x="4932868" y="524594"/>
            <a:ext cx="4211132" cy="1923491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600" kern="1200" baseline="0">
                <a:gradFill>
                  <a:gsLst>
                    <a:gs pos="15000">
                      <a:srgbClr val="4F95FF"/>
                    </a:gs>
                    <a:gs pos="96000">
                      <a:srgbClr val="3148BA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sz="41300">
                <a:solidFill>
                  <a:schemeClr val="tx1">
                    <a:lumMod val="95000"/>
                  </a:schemeClr>
                </a:solidFill>
              </a:rPr>
              <a:t>“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121555" y="1456551"/>
            <a:ext cx="6068959" cy="394489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</p:spTree>
    <p:extLst>
      <p:ext uri="{BB962C8B-B14F-4D97-AF65-F5344CB8AC3E}">
        <p14:creationId xmlns:p14="http://schemas.microsoft.com/office/powerpoint/2010/main" val="8346264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336592" y="1585929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cxnSp>
        <p:nvCxnSpPr>
          <p:cNvPr id="6" name="Straight Connector 5"/>
          <p:cNvCxnSpPr>
            <a:cxnSpLocks/>
          </p:cNvCxnSpPr>
          <p:nvPr userDrawn="1"/>
        </p:nvCxnSpPr>
        <p:spPr>
          <a:xfrm>
            <a:off x="0" y="2271729"/>
            <a:ext cx="121920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263260" y="2203149"/>
            <a:ext cx="137160" cy="137160"/>
          </a:xfrm>
          <a:prstGeom prst="ellipse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6" name="Oval 25"/>
          <p:cNvSpPr/>
          <p:nvPr userDrawn="1"/>
        </p:nvSpPr>
        <p:spPr>
          <a:xfrm>
            <a:off x="2638017" y="2203149"/>
            <a:ext cx="137160" cy="137160"/>
          </a:xfrm>
          <a:prstGeom prst="ellipse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7" name="Oval 26"/>
          <p:cNvSpPr/>
          <p:nvPr userDrawn="1"/>
        </p:nvSpPr>
        <p:spPr>
          <a:xfrm>
            <a:off x="4964844" y="2203149"/>
            <a:ext cx="137160" cy="137160"/>
          </a:xfrm>
          <a:prstGeom prst="ellipse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8" name="Oval 27"/>
          <p:cNvSpPr/>
          <p:nvPr userDrawn="1"/>
        </p:nvSpPr>
        <p:spPr>
          <a:xfrm>
            <a:off x="7333249" y="2203149"/>
            <a:ext cx="137160" cy="137160"/>
          </a:xfrm>
          <a:prstGeom prst="ellipse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9" name="Oval 28"/>
          <p:cNvSpPr/>
          <p:nvPr userDrawn="1"/>
        </p:nvSpPr>
        <p:spPr>
          <a:xfrm>
            <a:off x="9653064" y="2203149"/>
            <a:ext cx="137160" cy="137160"/>
          </a:xfrm>
          <a:prstGeom prst="ellipse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711399" y="1585929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035448" y="1585929"/>
            <a:ext cx="1466850" cy="809897"/>
          </a:xfrm>
          <a:prstGeom prst="rect">
            <a:avLst/>
          </a:prstGeom>
          <a:noFill/>
          <a:ln>
            <a:noFill/>
          </a:ln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84897" y="1585929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721644" y="1604979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336592" y="2667008"/>
            <a:ext cx="1981200" cy="312417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711399" y="2667008"/>
            <a:ext cx="1981200" cy="312417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035448" y="2667007"/>
            <a:ext cx="1981200" cy="312417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84897" y="2667008"/>
            <a:ext cx="1981200" cy="312417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721644" y="2667007"/>
            <a:ext cx="1981200" cy="3124173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3BBB6D4-52D8-82CC-0485-A2D68B86FF0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922992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452084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sSlid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2FC5916-C62D-8DC3-287C-06B3FC1CD3BA}"/>
              </a:ext>
            </a:extLst>
          </p:cNvPr>
          <p:cNvSpPr/>
          <p:nvPr userDrawn="1"/>
        </p:nvSpPr>
        <p:spPr>
          <a:xfrm>
            <a:off x="0" y="0"/>
            <a:ext cx="12192000" cy="2088333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393290" y="647700"/>
            <a:ext cx="4818742" cy="1035957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ct val="60000"/>
              </a:lnSpc>
              <a:defRPr sz="6600" cap="all" baseline="0">
                <a:solidFill>
                  <a:schemeClr val="tx1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CONTACTS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A4CE6AA5-DF47-CA65-93A4-FA92950F7513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8" r="1658"/>
          <a:stretch/>
        </p:blipFill>
        <p:spPr>
          <a:xfrm rot="4737857">
            <a:off x="10683898" y="1453917"/>
            <a:ext cx="1068426" cy="974704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E0A1FEA5-3AAC-351D-A0BA-2228B1A1E587}"/>
              </a:ext>
            </a:extLst>
          </p:cNvPr>
          <p:cNvPicPr>
            <a:picLocks noChangeAspect="1"/>
          </p:cNvPicPr>
          <p:nvPr userDrawn="1"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b="-3912"/>
          <a:stretch/>
        </p:blipFill>
        <p:spPr>
          <a:xfrm>
            <a:off x="6440557" y="0"/>
            <a:ext cx="2041497" cy="970770"/>
          </a:xfrm>
          <a:prstGeom prst="rect">
            <a:avLst/>
          </a:prstGeom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31F5EC22-C01E-A929-C542-365DAC230EC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93292" y="5046371"/>
            <a:ext cx="2678521" cy="1035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Clr>
                <a:schemeClr val="bg1"/>
              </a:buClr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Contact info</a:t>
            </a:r>
          </a:p>
        </p:txBody>
      </p:sp>
      <p:sp>
        <p:nvSpPr>
          <p:cNvPr id="3" name="Picture Placeholder 6">
            <a:extLst>
              <a:ext uri="{FF2B5EF4-FFF2-40B4-BE49-F238E27FC236}">
                <a16:creationId xmlns:a16="http://schemas.microsoft.com/office/drawing/2014/main" id="{1AB40787-570B-16E2-3A40-C867AA197610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393290" y="2679929"/>
            <a:ext cx="1440000" cy="1440000"/>
          </a:xfrm>
          <a:prstGeom prst="ellipse">
            <a:avLst/>
          </a:prstGeom>
          <a:solidFill>
            <a:schemeClr val="tx1">
              <a:lumMod val="75000"/>
            </a:schemeClr>
          </a:solidFill>
        </p:spPr>
        <p:txBody>
          <a:bodyPr anchor="ctr" anchorCtr="0"/>
          <a:lstStyle>
            <a:lvl1pPr marL="0" indent="0" algn="ctr">
              <a:buNone/>
              <a:defRPr sz="1800"/>
            </a:lvl1pPr>
          </a:lstStyle>
          <a:p>
            <a:r>
              <a:rPr lang="en-UA"/>
              <a:t>Photo add here</a:t>
            </a:r>
          </a:p>
        </p:txBody>
      </p:sp>
      <p:sp>
        <p:nvSpPr>
          <p:cNvPr id="4" name="Text Placeholder 16">
            <a:extLst>
              <a:ext uri="{FF2B5EF4-FFF2-40B4-BE49-F238E27FC236}">
                <a16:creationId xmlns:a16="http://schemas.microsoft.com/office/drawing/2014/main" id="{C5218396-EF08-EA7B-3786-B1355C3BA80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93290" y="4408417"/>
            <a:ext cx="2678521" cy="561498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None/>
              <a:defRPr>
                <a:latin typeface="+mj-lt"/>
              </a:defRPr>
            </a:lvl5pPr>
          </a:lstStyle>
          <a:p>
            <a:pPr lvl="0"/>
            <a:r>
              <a:rPr lang="en-GB"/>
              <a:t>Name Surname</a:t>
            </a:r>
            <a:endParaRPr lang="en-UA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FC3F173-A6C2-8A30-C708-22A4AF20F826}"/>
              </a:ext>
            </a:extLst>
          </p:cNvPr>
          <p:cNvCxnSpPr>
            <a:cxnSpLocks/>
          </p:cNvCxnSpPr>
          <p:nvPr userDrawn="1"/>
        </p:nvCxnSpPr>
        <p:spPr>
          <a:xfrm>
            <a:off x="393289" y="4950983"/>
            <a:ext cx="26785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B0AA743C-E026-A47C-07A6-EAAEC338D0F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02256" y="5046371"/>
            <a:ext cx="2678521" cy="1035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Clr>
                <a:schemeClr val="bg1"/>
              </a:buClr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Contact info</a:t>
            </a:r>
          </a:p>
        </p:txBody>
      </p:sp>
      <p:sp>
        <p:nvSpPr>
          <p:cNvPr id="11" name="Picture Placeholder 6">
            <a:extLst>
              <a:ext uri="{FF2B5EF4-FFF2-40B4-BE49-F238E27FC236}">
                <a16:creationId xmlns:a16="http://schemas.microsoft.com/office/drawing/2014/main" id="{570675D4-993D-DB0E-BAA6-3A74F9097E3F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302256" y="2679929"/>
            <a:ext cx="1440000" cy="1440000"/>
          </a:xfrm>
          <a:prstGeom prst="ellipse">
            <a:avLst/>
          </a:prstGeom>
          <a:solidFill>
            <a:schemeClr val="tx1">
              <a:lumMod val="75000"/>
            </a:schemeClr>
          </a:solidFill>
        </p:spPr>
        <p:txBody>
          <a:bodyPr anchor="ctr" anchorCtr="0"/>
          <a:lstStyle>
            <a:lvl1pPr marL="0" indent="0" algn="ctr">
              <a:buNone/>
              <a:defRPr sz="1800"/>
            </a:lvl1pPr>
          </a:lstStyle>
          <a:p>
            <a:r>
              <a:rPr lang="en-UA"/>
              <a:t>Photo add here</a:t>
            </a:r>
          </a:p>
        </p:txBody>
      </p:sp>
      <p:sp>
        <p:nvSpPr>
          <p:cNvPr id="12" name="Text Placeholder 16">
            <a:extLst>
              <a:ext uri="{FF2B5EF4-FFF2-40B4-BE49-F238E27FC236}">
                <a16:creationId xmlns:a16="http://schemas.microsoft.com/office/drawing/2014/main" id="{0FD26E31-BEF3-1CA4-AE6F-0274BAB9FC5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302254" y="4408417"/>
            <a:ext cx="2678521" cy="561498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None/>
              <a:defRPr>
                <a:latin typeface="+mj-lt"/>
              </a:defRPr>
            </a:lvl5pPr>
          </a:lstStyle>
          <a:p>
            <a:pPr lvl="0"/>
            <a:r>
              <a:rPr lang="en-GB"/>
              <a:t>Name Surname</a:t>
            </a:r>
            <a:endParaRPr lang="en-UA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7403263-11AA-E9C0-3A41-DF607B03D527}"/>
              </a:ext>
            </a:extLst>
          </p:cNvPr>
          <p:cNvCxnSpPr>
            <a:cxnSpLocks/>
          </p:cNvCxnSpPr>
          <p:nvPr userDrawn="1"/>
        </p:nvCxnSpPr>
        <p:spPr>
          <a:xfrm>
            <a:off x="3302253" y="4950983"/>
            <a:ext cx="26785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62BA05ED-98FA-4E52-C3F8-6DEAEC391E9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11224" y="5046371"/>
            <a:ext cx="2678521" cy="1035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Clr>
                <a:schemeClr val="bg1"/>
              </a:buClr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Contact info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584459F4-2C35-9395-7DCB-5658864D55B1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11222" y="2679929"/>
            <a:ext cx="1440000" cy="1440000"/>
          </a:xfrm>
          <a:prstGeom prst="ellipse">
            <a:avLst/>
          </a:prstGeom>
          <a:solidFill>
            <a:schemeClr val="tx1">
              <a:lumMod val="75000"/>
            </a:schemeClr>
          </a:solidFill>
        </p:spPr>
        <p:txBody>
          <a:bodyPr anchor="ctr" anchorCtr="0"/>
          <a:lstStyle>
            <a:lvl1pPr marL="0" indent="0" algn="ctr">
              <a:buNone/>
              <a:defRPr sz="1800"/>
            </a:lvl1pPr>
          </a:lstStyle>
          <a:p>
            <a:r>
              <a:rPr lang="en-UA"/>
              <a:t>Photo add here</a:t>
            </a:r>
          </a:p>
        </p:txBody>
      </p:sp>
      <p:sp>
        <p:nvSpPr>
          <p:cNvPr id="16" name="Text Placeholder 16">
            <a:extLst>
              <a:ext uri="{FF2B5EF4-FFF2-40B4-BE49-F238E27FC236}">
                <a16:creationId xmlns:a16="http://schemas.microsoft.com/office/drawing/2014/main" id="{BC06BD60-45B3-50DE-4769-14863187623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211222" y="4408417"/>
            <a:ext cx="2678521" cy="561498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None/>
              <a:defRPr>
                <a:latin typeface="+mj-lt"/>
              </a:defRPr>
            </a:lvl5pPr>
          </a:lstStyle>
          <a:p>
            <a:pPr lvl="0"/>
            <a:r>
              <a:rPr lang="en-GB"/>
              <a:t>Name Surname</a:t>
            </a:r>
            <a:endParaRPr lang="en-UA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79ECF6EF-1B5F-61F5-21E9-38094ABA3ECA}"/>
              </a:ext>
            </a:extLst>
          </p:cNvPr>
          <p:cNvCxnSpPr>
            <a:cxnSpLocks/>
          </p:cNvCxnSpPr>
          <p:nvPr userDrawn="1"/>
        </p:nvCxnSpPr>
        <p:spPr>
          <a:xfrm>
            <a:off x="6211221" y="4950983"/>
            <a:ext cx="26785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FD6FFF04-BA03-0692-DE57-E553F406548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120191" y="5046371"/>
            <a:ext cx="2678521" cy="1035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None/>
              <a:defRPr sz="18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Clr>
                <a:schemeClr val="bg1"/>
              </a:buClr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Contact info</a:t>
            </a:r>
          </a:p>
        </p:txBody>
      </p:sp>
      <p:sp>
        <p:nvSpPr>
          <p:cNvPr id="20" name="Picture Placeholder 6">
            <a:extLst>
              <a:ext uri="{FF2B5EF4-FFF2-40B4-BE49-F238E27FC236}">
                <a16:creationId xmlns:a16="http://schemas.microsoft.com/office/drawing/2014/main" id="{5914D14E-F948-E06A-282A-1C5108BA3519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9120189" y="2679929"/>
            <a:ext cx="1440000" cy="1440000"/>
          </a:xfrm>
          <a:prstGeom prst="ellipse">
            <a:avLst/>
          </a:prstGeom>
          <a:solidFill>
            <a:schemeClr val="tx1">
              <a:lumMod val="75000"/>
            </a:schemeClr>
          </a:solidFill>
        </p:spPr>
        <p:txBody>
          <a:bodyPr anchor="ctr" anchorCtr="0"/>
          <a:lstStyle>
            <a:lvl1pPr marL="0" indent="0" algn="ctr">
              <a:buNone/>
              <a:defRPr sz="1800"/>
            </a:lvl1pPr>
          </a:lstStyle>
          <a:p>
            <a:r>
              <a:rPr lang="en-UA"/>
              <a:t>Photo add here</a:t>
            </a:r>
          </a:p>
        </p:txBody>
      </p:sp>
      <p:sp>
        <p:nvSpPr>
          <p:cNvPr id="21" name="Text Placeholder 16">
            <a:extLst>
              <a:ext uri="{FF2B5EF4-FFF2-40B4-BE49-F238E27FC236}">
                <a16:creationId xmlns:a16="http://schemas.microsoft.com/office/drawing/2014/main" id="{55724832-9A81-FC6F-6E50-BB09EC58305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20189" y="4408417"/>
            <a:ext cx="2678521" cy="561498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>
                <a:latin typeface="+mj-lt"/>
              </a:defRPr>
            </a:lvl2pPr>
            <a:lvl3pPr marL="914400" indent="0">
              <a:buNone/>
              <a:defRPr>
                <a:latin typeface="+mj-lt"/>
              </a:defRPr>
            </a:lvl3pPr>
            <a:lvl4pPr marL="1371600" indent="0">
              <a:buNone/>
              <a:defRPr>
                <a:latin typeface="+mj-lt"/>
              </a:defRPr>
            </a:lvl4pPr>
            <a:lvl5pPr marL="1828800" indent="0">
              <a:buNone/>
              <a:defRPr>
                <a:latin typeface="+mj-lt"/>
              </a:defRPr>
            </a:lvl5pPr>
          </a:lstStyle>
          <a:p>
            <a:pPr lvl="0"/>
            <a:r>
              <a:rPr lang="en-GB"/>
              <a:t>Name Surname</a:t>
            </a:r>
            <a:endParaRPr lang="en-UA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6AC3F07-017D-E8C0-9AD4-12832D9AFFA8}"/>
              </a:ext>
            </a:extLst>
          </p:cNvPr>
          <p:cNvCxnSpPr>
            <a:cxnSpLocks/>
          </p:cNvCxnSpPr>
          <p:nvPr userDrawn="1"/>
        </p:nvCxnSpPr>
        <p:spPr>
          <a:xfrm>
            <a:off x="9120188" y="4950983"/>
            <a:ext cx="267852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079620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Slide_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393290" y="623088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1400" baseline="0">
                <a:solidFill>
                  <a:schemeClr val="tx1">
                    <a:lumMod val="50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/>
              <a:t>by Speaker</a:t>
            </a:r>
          </a:p>
        </p:txBody>
      </p:sp>
      <p:sp>
        <p:nvSpPr>
          <p:cNvPr id="2" name="Title 8">
            <a:extLst>
              <a:ext uri="{FF2B5EF4-FFF2-40B4-BE49-F238E27FC236}">
                <a16:creationId xmlns:a16="http://schemas.microsoft.com/office/drawing/2014/main" id="{8252180E-BDBA-74CA-B86F-B834FF9DC54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08483" y="142326"/>
            <a:ext cx="11466870" cy="4948880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ct val="60000"/>
              </a:lnSpc>
              <a:defRPr sz="150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</a:t>
            </a:r>
            <a:br>
              <a:rPr lang="uk-UA"/>
            </a:br>
            <a:r>
              <a:rPr lang="en-US"/>
              <a:t>TO</a:t>
            </a:r>
            <a:r>
              <a:rPr lang="uk-UA"/>
              <a:t> </a:t>
            </a:r>
            <a:r>
              <a:rPr lang="en-US"/>
              <a:t>BE</a:t>
            </a:r>
            <a:r>
              <a:rPr lang="uk-UA"/>
              <a:t> </a:t>
            </a:r>
            <a:r>
              <a:rPr lang="en-US"/>
              <a:t>CAPI</a:t>
            </a:r>
            <a:br>
              <a:rPr lang="uk-UA"/>
            </a:br>
            <a:r>
              <a:rPr lang="en-US"/>
              <a:t>TALIZED</a:t>
            </a:r>
          </a:p>
        </p:txBody>
      </p:sp>
    </p:spTree>
    <p:extLst>
      <p:ext uri="{BB962C8B-B14F-4D97-AF65-F5344CB8AC3E}">
        <p14:creationId xmlns:p14="http://schemas.microsoft.com/office/powerpoint/2010/main" val="4988395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lag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2BED019-48EC-551E-EFA1-541FF891E980}"/>
              </a:ext>
            </a:extLst>
          </p:cNvPr>
          <p:cNvPicPr>
            <a:picLocks noChangeAspect="1"/>
          </p:cNvPicPr>
          <p:nvPr userDrawn="1"/>
        </p:nvPicPr>
        <p:blipFill>
          <a:blip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537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2FC5916-C62D-8DC3-287C-06B3FC1CD3BA}"/>
              </a:ext>
            </a:extLst>
          </p:cNvPr>
          <p:cNvSpPr/>
          <p:nvPr userDrawn="1"/>
        </p:nvSpPr>
        <p:spPr>
          <a:xfrm>
            <a:off x="0" y="0"/>
            <a:ext cx="4818743" cy="6858000"/>
          </a:xfrm>
          <a:prstGeom prst="rect">
            <a:avLst/>
          </a:prstGeom>
          <a:gradFill>
            <a:gsLst>
              <a:gs pos="15000">
                <a:srgbClr val="7309C4"/>
              </a:gs>
              <a:gs pos="96000">
                <a:srgbClr val="310088"/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A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DB5169D9-ABC8-7570-2266-C4B5E48871CD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800001" y="3949346"/>
            <a:ext cx="2670069" cy="2923499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393290" y="647700"/>
            <a:ext cx="3975510" cy="1035957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ct val="60000"/>
              </a:lnSpc>
              <a:defRPr sz="6600" cap="all" baseline="0">
                <a:solidFill>
                  <a:schemeClr val="tx1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AGENDA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03419848-6E9B-C644-AE47-4AC5482BE30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470069" y="647700"/>
            <a:ext cx="6349005" cy="5524499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20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Clr>
                <a:schemeClr val="bg1"/>
              </a:buClr>
              <a:buFont typeface="Wingdings" panose="05000000000000000000" pitchFamily="2" charset="2"/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2177809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Slide_Whi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52A1FA8-DBCA-2B88-C1E1-E95305B982B7}"/>
              </a:ext>
            </a:extLst>
          </p:cNvPr>
          <p:cNvPicPr>
            <a:picLocks noChangeAspect="1"/>
          </p:cNvPicPr>
          <p:nvPr userDrawn="1"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08" b="50000"/>
          <a:stretch/>
        </p:blipFill>
        <p:spPr>
          <a:xfrm>
            <a:off x="549425" y="5288949"/>
            <a:ext cx="3467100" cy="15690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995E0AE-8EDB-B670-A6DE-2F3F0635DEA1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" r="746"/>
          <a:stretch/>
        </p:blipFill>
        <p:spPr>
          <a:xfrm rot="4993479">
            <a:off x="8621725" y="4910321"/>
            <a:ext cx="1317302" cy="1179505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331840" y="634298"/>
            <a:ext cx="11468274" cy="48006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60000"/>
              </a:lnSpc>
              <a:defRPr sz="104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SECTION </a:t>
            </a:r>
            <a:br>
              <a:rPr lang="en-US"/>
            </a:b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0895361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Slide_Blac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AFEB1A0F-835C-0476-33AD-59591887DA57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726991" y="6330554"/>
            <a:ext cx="1133169" cy="19560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3E266C-DF86-02A9-C0BB-A727A426FA64}"/>
              </a:ext>
            </a:extLst>
          </p:cNvPr>
          <p:cNvPicPr>
            <a:picLocks noChangeAspect="1"/>
          </p:cNvPicPr>
          <p:nvPr userDrawn="1"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08" b="50000"/>
          <a:stretch/>
        </p:blipFill>
        <p:spPr>
          <a:xfrm>
            <a:off x="549425" y="5288949"/>
            <a:ext cx="3467100" cy="15690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02B7D8C-4A4A-3D80-88B1-407F7527683E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" r="746"/>
          <a:stretch/>
        </p:blipFill>
        <p:spPr>
          <a:xfrm rot="4993479">
            <a:off x="8621725" y="4910321"/>
            <a:ext cx="1317302" cy="1179505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331840" y="634298"/>
            <a:ext cx="11468274" cy="48006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60000"/>
              </a:lnSpc>
              <a:defRPr sz="10400" cap="all" baseline="0">
                <a:gradFill>
                  <a:gsLst>
                    <a:gs pos="15000">
                      <a:srgbClr val="7309C4"/>
                    </a:gs>
                    <a:gs pos="96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SECTION </a:t>
            </a:r>
            <a:br>
              <a:rPr lang="en-US"/>
            </a:br>
            <a:r>
              <a:rPr lang="en-US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806314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Slide_Gradient">
    <p:bg>
      <p:bgPr>
        <a:gradFill>
          <a:gsLst>
            <a:gs pos="15000">
              <a:srgbClr val="7309C4"/>
            </a:gs>
            <a:gs pos="96000">
              <a:srgbClr val="310088"/>
            </a:gs>
          </a:gsLst>
          <a:path path="circle">
            <a:fillToRect l="100000" t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AEB28F-3876-AE67-FF7C-164461738129}"/>
              </a:ext>
            </a:extLst>
          </p:cNvPr>
          <p:cNvPicPr>
            <a:picLocks noChangeAspect="1"/>
          </p:cNvPicPr>
          <p:nvPr userDrawn="1"/>
        </p:nvPicPr>
        <p:blipFill rotWithShape="1"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308" b="50000"/>
          <a:stretch/>
        </p:blipFill>
        <p:spPr>
          <a:xfrm>
            <a:off x="549425" y="5288949"/>
            <a:ext cx="3467100" cy="156905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31B3024-B8EF-35D0-5E72-3B1F095D27C9}"/>
              </a:ext>
            </a:extLst>
          </p:cNvPr>
          <p:cNvPicPr>
            <a:picLocks noChangeAspect="1"/>
          </p:cNvPicPr>
          <p:nvPr userDrawn="1"/>
        </p:nvPicPr>
        <p:blipFill>
          <a:blip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6" r="746"/>
          <a:stretch/>
        </p:blipFill>
        <p:spPr>
          <a:xfrm rot="4993479">
            <a:off x="8621725" y="4910321"/>
            <a:ext cx="1317302" cy="1179505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331839" y="634298"/>
            <a:ext cx="11528315" cy="48006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>
              <a:lnSpc>
                <a:spcPct val="60000"/>
              </a:lnSpc>
              <a:defRPr sz="10400" cap="all" baseline="0">
                <a:solidFill>
                  <a:schemeClr val="tx1"/>
                </a:soli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SECTION</a:t>
            </a:r>
            <a:br>
              <a:rPr lang="en-US"/>
            </a:br>
            <a:r>
              <a:rPr lang="en-US"/>
              <a:t>TITLE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36862206-B091-B713-DB54-3BCC9F17C4ED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726991" y="6330554"/>
            <a:ext cx="1133169" cy="19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544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lide_Title&amp;Body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1841" y="1258529"/>
            <a:ext cx="11487234" cy="46197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2A8B97F-69A0-4FC3-A2CF-ACFE779CA3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3199815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extSlide_Title&amp;Bod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1841" y="1258529"/>
            <a:ext cx="11487234" cy="46197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2A8B97F-69A0-4FC3-A2CF-ACFE779CA34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chemeClr val="accent3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AD2C1431-27AC-3D91-96D0-74C5DCDD4667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726991" y="6330554"/>
            <a:ext cx="1133169" cy="19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1060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Slide_TwoColumns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6DDF5AB6-195E-47F9-91E3-98E599C01EF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31840" y="1258529"/>
            <a:ext cx="5378245" cy="49136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A17E6300-DEB1-419C-B4FA-6F14E10E300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440831" y="1258529"/>
            <a:ext cx="5378244" cy="4913670"/>
          </a:xfrm>
          <a:prstGeom prst="rect">
            <a:avLst/>
          </a:prstGeom>
        </p:spPr>
        <p:txBody>
          <a:bodyPr lIns="0"/>
          <a:lstStyle>
            <a:lvl1pPr marL="285750" indent="-285750">
              <a:lnSpc>
                <a:spcPct val="100000"/>
              </a:lnSpc>
              <a:buClr>
                <a:schemeClr val="bg1"/>
              </a:buClr>
              <a:buFont typeface="Wingdings" panose="05000000000000000000" pitchFamily="2" charset="2"/>
              <a:buChar char="§"/>
              <a:defRPr sz="16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742950" indent="-285750">
              <a:buClr>
                <a:schemeClr val="bg1"/>
              </a:buClr>
              <a:buFont typeface="Wingdings" panose="05000000000000000000" pitchFamily="2" charset="2"/>
              <a:buChar char="§"/>
              <a:defRPr sz="14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1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>
              <a:buClr>
                <a:schemeClr val="bg1"/>
              </a:buClr>
              <a:buFont typeface="Wingdings" panose="05000000000000000000" pitchFamily="2" charset="2"/>
              <a:buChar char="§"/>
              <a:defRPr sz="105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/>
              <a:t>Click to edit the text 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213765A-AD7D-4E5E-2505-3A962042DF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31840" y="326223"/>
            <a:ext cx="11487235" cy="565351"/>
          </a:xfrm>
          <a:prstGeom prst="rect">
            <a:avLst/>
          </a:prstGeom>
        </p:spPr>
        <p:txBody>
          <a:bodyPr lIns="0"/>
          <a:lstStyle>
            <a:lvl1pPr>
              <a:lnSpc>
                <a:spcPct val="70000"/>
              </a:lnSpc>
              <a:defRPr sz="3600" cap="all" baseline="0">
                <a:gradFill>
                  <a:gsLst>
                    <a:gs pos="15000">
                      <a:srgbClr val="7309C4"/>
                    </a:gs>
                    <a:gs pos="96000">
                      <a:srgbClr val="310088"/>
                    </a:gs>
                  </a:gsLst>
                  <a:path path="circle">
                    <a:fillToRect l="100000" t="100000"/>
                  </a:path>
                </a:gradFill>
                <a:latin typeface="Proxima Nova Black" panose="02000506030000020004" pitchFamily="50" charset="0"/>
              </a:defRPr>
            </a:lvl1pPr>
          </a:lstStyle>
          <a:p>
            <a:r>
              <a:rPr lang="en-US"/>
              <a:t>TITLE TO BE CAPITALIZED</a:t>
            </a:r>
          </a:p>
        </p:txBody>
      </p:sp>
    </p:spTree>
    <p:extLst>
      <p:ext uri="{BB962C8B-B14F-4D97-AF65-F5344CB8AC3E}">
        <p14:creationId xmlns:p14="http://schemas.microsoft.com/office/powerpoint/2010/main" val="24489598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CE62BA76-4015-4071-B498-F7F2CF7F8E1B}"/>
              </a:ext>
            </a:extLst>
          </p:cNvPr>
          <p:cNvPicPr>
            <a:picLocks noChangeAspect="1"/>
          </p:cNvPicPr>
          <p:nvPr userDrawn="1"/>
        </p:nvPicPr>
        <p:blipFill>
          <a:blip/>
          <a:stretch>
            <a:fillRect/>
          </a:stretch>
        </p:blipFill>
        <p:spPr>
          <a:xfrm>
            <a:off x="10726991" y="6330554"/>
            <a:ext cx="1133169" cy="19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5896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86" r:id="rId1"/>
    <p:sldLayoutId id="2147483887" r:id="rId2"/>
    <p:sldLayoutId id="2147483888" r:id="rId3"/>
    <p:sldLayoutId id="2147483889" r:id="rId4"/>
    <p:sldLayoutId id="2147483890" r:id="rId5"/>
    <p:sldLayoutId id="2147483891" r:id="rId6"/>
    <p:sldLayoutId id="2147483892" r:id="rId7"/>
    <p:sldLayoutId id="2147483893" r:id="rId8"/>
    <p:sldLayoutId id="2147483894" r:id="rId9"/>
    <p:sldLayoutId id="2147483895" r:id="rId10"/>
    <p:sldLayoutId id="2147483896" r:id="rId11"/>
    <p:sldLayoutId id="2147483897" r:id="rId12"/>
    <p:sldLayoutId id="2147483898" r:id="rId13"/>
    <p:sldLayoutId id="2147483899" r:id="rId14"/>
    <p:sldLayoutId id="2147483900" r:id="rId15"/>
    <p:sldLayoutId id="2147483901" r:id="rId16"/>
    <p:sldLayoutId id="2147483902" r:id="rId17"/>
    <p:sldLayoutId id="2147483903" r:id="rId18"/>
    <p:sldLayoutId id="2147483904" r:id="rId19"/>
    <p:sldLayoutId id="2147483905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jaramillo/crunching-gpus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rends.google.com/trends/explore?date=today%205-y&amp;q=Agentic%20AI&amp;hl=en" TargetMode="External"/><Relationship Id="rId7" Type="http://schemas.openxmlformats.org/officeDocument/2006/relationships/hyperlink" Target="https://trends.google.com/trends/explore?date=today%205-y&amp;geo=CO&amp;q=Agentic%20AI,GPU%20performance,CUDA&amp;hl=en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trends.google.com/trends/explore?date=today%205-y&amp;q=Agentic%20AI,GPU%20performance,CUDA&amp;hl=en" TargetMode="External"/><Relationship Id="rId5" Type="http://schemas.openxmlformats.org/officeDocument/2006/relationships/hyperlink" Target="https://trends.google.com/trends/explore?date=today%205-y&amp;q=CUDA&amp;hl=en" TargetMode="External"/><Relationship Id="rId4" Type="http://schemas.openxmlformats.org/officeDocument/2006/relationships/hyperlink" Target="https://trends.google.com/trends/explore?date=today%205-y&amp;q=GPU%20performance&amp;hl=en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6795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8A48A6E-609A-DDEA-DDD7-AADAB49921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BEC2429-8B00-80CE-F3E4-5C4D53592455}"/>
              </a:ext>
            </a:extLst>
          </p:cNvPr>
          <p:cNvSpPr txBox="1"/>
          <p:nvPr/>
        </p:nvSpPr>
        <p:spPr>
          <a:xfrm>
            <a:off x="410818" y="4940800"/>
            <a:ext cx="11313096" cy="593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880"/>
              </a:lnSpc>
            </a:pPr>
            <a:r>
              <a:rPr lang="en-US" sz="4400" b="1" dirty="0">
                <a:latin typeface="Proxima Nova Black" panose="02000506030000020004" pitchFamily="2" charset="0"/>
              </a:rPr>
              <a:t>GPU Architecture</a:t>
            </a:r>
            <a:endParaRPr lang="en-CO" sz="4400" b="1" dirty="0">
              <a:solidFill>
                <a:srgbClr val="00B0F0"/>
              </a:solidFill>
              <a:latin typeface="Proxima Nova Black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796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BF989D8-A6BE-7AC6-FE81-F98A0C3E2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4A619983-5187-2223-D52F-520D89E6D9F2}"/>
              </a:ext>
            </a:extLst>
          </p:cNvPr>
          <p:cNvSpPr txBox="1">
            <a:spLocks/>
          </p:cNvSpPr>
          <p:nvPr/>
        </p:nvSpPr>
        <p:spPr>
          <a:xfrm>
            <a:off x="779601" y="2460171"/>
            <a:ext cx="4955570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GPUs feature thousand of cores, while CPUs have quite a few.</a:t>
            </a:r>
          </a:p>
          <a:p>
            <a:r>
              <a:rPr lang="en-US" sz="1800" dirty="0"/>
              <a:t>GPUs have some memory capacity, which is lower than CPUs</a:t>
            </a:r>
            <a:r>
              <a:rPr lang="es-CO" sz="1800" dirty="0"/>
              <a:t>’.</a:t>
            </a:r>
            <a:endParaRPr lang="en-US" sz="1800" dirty="0"/>
          </a:p>
          <a:p>
            <a:r>
              <a:rPr lang="en-US" sz="1800" dirty="0"/>
              <a:t>GPUs have simpler and smaller cache hierarchies than CPUs.</a:t>
            </a:r>
          </a:p>
          <a:p>
            <a:r>
              <a:rPr lang="en-US" sz="1800" dirty="0"/>
              <a:t>GPUs have lower clock speeds than CPUs.</a:t>
            </a:r>
          </a:p>
          <a:p>
            <a:r>
              <a:rPr lang="en-US" sz="1800" dirty="0"/>
              <a:t>GPUs have a “higher” energy consumption.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9C497256-55B1-E095-1E15-1D73451468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n-US" sz="3200" b="1" dirty="0">
                <a:latin typeface="+mj-lt"/>
              </a:rPr>
              <a:t>GPU key specifications</a:t>
            </a:r>
            <a:endParaRPr lang="en-UA" sz="3200" b="1" dirty="0">
              <a:latin typeface="+mj-lt"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DC4CF649-FD71-650C-F4EE-1201BD3770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313" y="435428"/>
            <a:ext cx="5040086" cy="5040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16278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3D2E3D-BA18-913A-FBC5-53BE2B261B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3A38F566-AF3F-0EC0-C3B9-6AD1A8A338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8" y="1382924"/>
            <a:ext cx="6617391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s-CO" sz="3200" b="1" dirty="0">
                <a:latin typeface="+mj-lt"/>
              </a:rPr>
              <a:t>A</a:t>
            </a:r>
            <a:r>
              <a:rPr lang="en-US" sz="3200" b="1" dirty="0">
                <a:latin typeface="+mj-lt"/>
              </a:rPr>
              <a:t> GPU (and a CPU) looks like this</a:t>
            </a:r>
            <a:endParaRPr lang="en-UA" sz="3200" b="1" dirty="0">
              <a:latin typeface="+mj-lt"/>
            </a:endParaRPr>
          </a:p>
        </p:txBody>
      </p:sp>
      <p:pic>
        <p:nvPicPr>
          <p:cNvPr id="5122" name="Picture 2" descr="Comparing the relative capabilities of the basic elements of CPU and GPU architectures">
            <a:extLst>
              <a:ext uri="{FF2B5EF4-FFF2-40B4-BE49-F238E27FC236}">
                <a16:creationId xmlns:a16="http://schemas.microsoft.com/office/drawing/2014/main" id="{6349EAE1-7E3A-79B7-B36C-6A7F40BC76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04439" y="1948765"/>
            <a:ext cx="7783121" cy="3802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4347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9CDD342-3570-568F-921D-E3668C55C8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CA8A90A8-9494-BAD8-8228-E17A1530DF7A}"/>
              </a:ext>
            </a:extLst>
          </p:cNvPr>
          <p:cNvSpPr txBox="1"/>
          <p:nvPr/>
        </p:nvSpPr>
        <p:spPr>
          <a:xfrm>
            <a:off x="410818" y="4940800"/>
            <a:ext cx="11313096" cy="593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880"/>
              </a:lnSpc>
            </a:pPr>
            <a:r>
              <a:rPr lang="en-US" sz="4400" b="1" dirty="0">
                <a:latin typeface="Proxima Nova Black" panose="02000506030000020004" pitchFamily="2" charset="0"/>
              </a:rPr>
              <a:t>What is CUDA?</a:t>
            </a:r>
            <a:endParaRPr lang="en-CO" sz="4400" b="1" dirty="0">
              <a:solidFill>
                <a:srgbClr val="00B0F0"/>
              </a:solidFill>
              <a:latin typeface="Proxima Nova Black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901267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9996E8D-936D-82C6-E5E5-75C3191ED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1EC6436F-2709-5471-917A-2069F317A1DB}"/>
              </a:ext>
            </a:extLst>
          </p:cNvPr>
          <p:cNvSpPr txBox="1">
            <a:spLocks/>
          </p:cNvSpPr>
          <p:nvPr/>
        </p:nvSpPr>
        <p:spPr>
          <a:xfrm>
            <a:off x="779601" y="2460171"/>
            <a:ext cx="4786312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b="1" dirty="0"/>
              <a:t>CUDA (Compute Unified Device Architecture)</a:t>
            </a:r>
            <a:r>
              <a:rPr lang="en-US" sz="1800" dirty="0"/>
              <a:t> is NVIDIA’s parallel computing platform and API for general-purpose GPU computing.</a:t>
            </a:r>
          </a:p>
          <a:p>
            <a:r>
              <a:rPr lang="en-US" sz="1800" dirty="0"/>
              <a:t>Provides a programming model and a rich set of libraries to offload computations to the GPU.</a:t>
            </a:r>
          </a:p>
          <a:p>
            <a:endParaRPr lang="en-UA" sz="180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19F267C7-EE50-C017-C99D-277F8A6287E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s-CO" sz="3200" b="1" dirty="0">
                <a:latin typeface="+mj-lt"/>
              </a:rPr>
              <a:t>So, </a:t>
            </a:r>
            <a:r>
              <a:rPr lang="es-CO" sz="3200" b="1" dirty="0" err="1">
                <a:latin typeface="+mj-lt"/>
              </a:rPr>
              <a:t>what</a:t>
            </a:r>
            <a:r>
              <a:rPr lang="es-CO" sz="3200" b="1" dirty="0">
                <a:latin typeface="+mj-lt"/>
              </a:rPr>
              <a:t> </a:t>
            </a:r>
            <a:r>
              <a:rPr lang="es-CO" sz="3200" b="1" dirty="0" err="1">
                <a:latin typeface="+mj-lt"/>
              </a:rPr>
              <a:t>is</a:t>
            </a:r>
            <a:r>
              <a:rPr lang="es-CO" sz="3200" b="1" dirty="0">
                <a:latin typeface="+mj-lt"/>
              </a:rPr>
              <a:t> CUDA?</a:t>
            </a:r>
            <a:endParaRPr lang="en-UA" sz="3200" b="1" dirty="0">
              <a:latin typeface="+mj-lt"/>
            </a:endParaRP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D316B83-1D9F-0E7D-18D4-30DAA958AA4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26471977"/>
              </p:ext>
            </p:extLst>
          </p:nvPr>
        </p:nvGraphicFramePr>
        <p:xfrm>
          <a:off x="6096000" y="914400"/>
          <a:ext cx="5522686" cy="401561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970436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9A6FE0-866E-2075-929E-29593CEACC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0BF968E1-78A7-917B-E3E6-ED82A05F266F}"/>
              </a:ext>
            </a:extLst>
          </p:cNvPr>
          <p:cNvSpPr txBox="1">
            <a:spLocks/>
          </p:cNvSpPr>
          <p:nvPr/>
        </p:nvSpPr>
        <p:spPr>
          <a:xfrm>
            <a:off x="779601" y="2460171"/>
            <a:ext cx="4786312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CO" sz="1800" b="1" dirty="0" err="1"/>
              <a:t>Logical</a:t>
            </a:r>
            <a:r>
              <a:rPr lang="es-CO" sz="1800" b="1" dirty="0"/>
              <a:t> </a:t>
            </a:r>
            <a:r>
              <a:rPr lang="es-CO" sz="1800" b="1" dirty="0" err="1"/>
              <a:t>Hierarchy</a:t>
            </a:r>
            <a:endParaRPr lang="es-CO" sz="1800" dirty="0"/>
          </a:p>
          <a:p>
            <a:r>
              <a:rPr lang="es-CO" sz="1800" b="1" dirty="0" err="1"/>
              <a:t>Kernel</a:t>
            </a:r>
            <a:r>
              <a:rPr lang="es-CO" sz="1800" b="1" dirty="0"/>
              <a:t>:</a:t>
            </a:r>
            <a:r>
              <a:rPr lang="es-CO" sz="1800" dirty="0"/>
              <a:t> </a:t>
            </a:r>
            <a:r>
              <a:rPr lang="es-CO" sz="1800" dirty="0" err="1"/>
              <a:t>The</a:t>
            </a:r>
            <a:r>
              <a:rPr lang="es-CO" sz="1800" dirty="0"/>
              <a:t> CUDA </a:t>
            </a:r>
            <a:r>
              <a:rPr lang="es-CO" sz="1800" dirty="0" err="1"/>
              <a:t>function</a:t>
            </a:r>
            <a:r>
              <a:rPr lang="es-CO" sz="1800" dirty="0"/>
              <a:t> </a:t>
            </a:r>
            <a:r>
              <a:rPr lang="es-CO" sz="1800" dirty="0" err="1"/>
              <a:t>that</a:t>
            </a:r>
            <a:r>
              <a:rPr lang="es-CO" sz="1800" dirty="0"/>
              <a:t> </a:t>
            </a:r>
            <a:r>
              <a:rPr lang="es-CO" sz="1800" dirty="0" err="1"/>
              <a:t>runs</a:t>
            </a:r>
            <a:r>
              <a:rPr lang="es-CO" sz="1800" dirty="0"/>
              <a:t> </a:t>
            </a:r>
            <a:r>
              <a:rPr lang="es-CO" sz="1800" dirty="0" err="1"/>
              <a:t>on</a:t>
            </a:r>
            <a:r>
              <a:rPr lang="es-CO" sz="1800" dirty="0"/>
              <a:t> </a:t>
            </a:r>
            <a:r>
              <a:rPr lang="es-CO" sz="1800" dirty="0" err="1"/>
              <a:t>the</a:t>
            </a:r>
            <a:r>
              <a:rPr lang="es-CO" sz="1800" dirty="0"/>
              <a:t> GPU.</a:t>
            </a:r>
          </a:p>
          <a:p>
            <a:r>
              <a:rPr lang="es-CO" sz="1800" b="1" dirty="0" err="1"/>
              <a:t>Grid</a:t>
            </a:r>
            <a:r>
              <a:rPr lang="es-CO" sz="1800" b="1" dirty="0"/>
              <a:t>:</a:t>
            </a:r>
            <a:r>
              <a:rPr lang="es-CO" sz="1800" dirty="0"/>
              <a:t> </a:t>
            </a:r>
            <a:r>
              <a:rPr lang="es-CO" sz="1800" dirty="0" err="1"/>
              <a:t>Collection</a:t>
            </a:r>
            <a:r>
              <a:rPr lang="es-CO" sz="1800" dirty="0"/>
              <a:t> </a:t>
            </a:r>
            <a:r>
              <a:rPr lang="es-CO" sz="1800" dirty="0" err="1"/>
              <a:t>of</a:t>
            </a:r>
            <a:r>
              <a:rPr lang="es-CO" sz="1800" dirty="0"/>
              <a:t> blocks </a:t>
            </a:r>
            <a:r>
              <a:rPr lang="es-CO" sz="1800" dirty="0" err="1"/>
              <a:t>launched</a:t>
            </a:r>
            <a:r>
              <a:rPr lang="es-CO" sz="1800" dirty="0"/>
              <a:t> </a:t>
            </a:r>
            <a:r>
              <a:rPr lang="es-CO" sz="1800" dirty="0" err="1"/>
              <a:t>to</a:t>
            </a:r>
            <a:r>
              <a:rPr lang="es-CO" sz="1800" dirty="0"/>
              <a:t> </a:t>
            </a:r>
            <a:r>
              <a:rPr lang="es-CO" sz="1800" dirty="0" err="1"/>
              <a:t>execute</a:t>
            </a:r>
            <a:r>
              <a:rPr lang="es-CO" sz="1800" dirty="0"/>
              <a:t> </a:t>
            </a:r>
            <a:r>
              <a:rPr lang="es-CO" sz="1800" dirty="0" err="1"/>
              <a:t>the</a:t>
            </a:r>
            <a:r>
              <a:rPr lang="es-CO" sz="1800" dirty="0"/>
              <a:t> </a:t>
            </a:r>
            <a:r>
              <a:rPr lang="es-CO" sz="1800" dirty="0" err="1"/>
              <a:t>kernel</a:t>
            </a:r>
            <a:r>
              <a:rPr lang="es-CO" sz="1800" dirty="0"/>
              <a:t> (SIMT).</a:t>
            </a:r>
          </a:p>
          <a:p>
            <a:r>
              <a:rPr lang="es-CO" sz="1800" b="1" dirty="0"/>
              <a:t>Block:</a:t>
            </a:r>
            <a:r>
              <a:rPr lang="es-CO" sz="1800" dirty="0"/>
              <a:t> A </a:t>
            </a:r>
            <a:r>
              <a:rPr lang="es-CO" sz="1800" dirty="0" err="1"/>
              <a:t>collection</a:t>
            </a:r>
            <a:r>
              <a:rPr lang="es-CO" sz="1800" dirty="0"/>
              <a:t> </a:t>
            </a:r>
            <a:r>
              <a:rPr lang="es-CO" sz="1800" dirty="0" err="1"/>
              <a:t>of</a:t>
            </a:r>
            <a:r>
              <a:rPr lang="es-CO" sz="1800" dirty="0"/>
              <a:t> </a:t>
            </a:r>
            <a:r>
              <a:rPr lang="es-CO" sz="1800" dirty="0" err="1"/>
              <a:t>threads</a:t>
            </a:r>
            <a:r>
              <a:rPr lang="es-CO" sz="1800" dirty="0"/>
              <a:t> </a:t>
            </a:r>
            <a:r>
              <a:rPr lang="es-CO" sz="1800" dirty="0" err="1"/>
              <a:t>with</a:t>
            </a:r>
            <a:r>
              <a:rPr lang="es-CO" sz="1800" dirty="0"/>
              <a:t> a </a:t>
            </a:r>
            <a:r>
              <a:rPr lang="es-CO" sz="1800" dirty="0" err="1"/>
              <a:t>shared</a:t>
            </a:r>
            <a:r>
              <a:rPr lang="es-CO" sz="1800" dirty="0"/>
              <a:t> </a:t>
            </a:r>
            <a:r>
              <a:rPr lang="es-CO" sz="1800" dirty="0" err="1"/>
              <a:t>memory</a:t>
            </a:r>
            <a:r>
              <a:rPr lang="es-CO" sz="1800" dirty="0"/>
              <a:t>.</a:t>
            </a:r>
          </a:p>
          <a:p>
            <a:r>
              <a:rPr lang="es-CO" sz="1800" b="1" dirty="0" err="1"/>
              <a:t>Thread</a:t>
            </a:r>
            <a:r>
              <a:rPr lang="es-CO" sz="1800" b="1" dirty="0"/>
              <a:t>:</a:t>
            </a:r>
            <a:r>
              <a:rPr lang="es-CO" sz="1800" dirty="0"/>
              <a:t> </a:t>
            </a:r>
            <a:r>
              <a:rPr lang="es-CO" sz="1800" dirty="0" err="1"/>
              <a:t>Runs</a:t>
            </a:r>
            <a:r>
              <a:rPr lang="es-CO" sz="1800" dirty="0"/>
              <a:t> </a:t>
            </a:r>
            <a:r>
              <a:rPr lang="es-CO" sz="1800" dirty="0" err="1"/>
              <a:t>the</a:t>
            </a:r>
            <a:r>
              <a:rPr lang="es-CO" sz="1800" dirty="0"/>
              <a:t> </a:t>
            </a:r>
            <a:r>
              <a:rPr lang="es-CO" sz="1800" dirty="0" err="1"/>
              <a:t>kernel</a:t>
            </a:r>
            <a:r>
              <a:rPr lang="es-CO" sz="1800" dirty="0"/>
              <a:t> </a:t>
            </a:r>
            <a:r>
              <a:rPr lang="es-CO" sz="1800" dirty="0" err="1"/>
              <a:t>function</a:t>
            </a:r>
            <a:r>
              <a:rPr lang="es-CO" sz="1800" dirty="0"/>
              <a:t> </a:t>
            </a:r>
            <a:r>
              <a:rPr lang="es-CO" sz="1800" dirty="0" err="1"/>
              <a:t>on</a:t>
            </a:r>
            <a:r>
              <a:rPr lang="es-CO" sz="1800" dirty="0"/>
              <a:t> </a:t>
            </a:r>
            <a:r>
              <a:rPr lang="es-CO" sz="1800" dirty="0" err="1"/>
              <a:t>specific</a:t>
            </a:r>
            <a:r>
              <a:rPr lang="es-CO" sz="1800" dirty="0"/>
              <a:t> data (can be </a:t>
            </a:r>
            <a:r>
              <a:rPr lang="es-CO" sz="1800" dirty="0" err="1"/>
              <a:t>thousands</a:t>
            </a:r>
            <a:r>
              <a:rPr lang="es-CO" sz="1800" dirty="0"/>
              <a:t>).</a:t>
            </a:r>
            <a:endParaRPr lang="en-UA" sz="1800" b="1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0F02BF64-AA08-7166-83D9-9F1762DD80A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s-CO" sz="3200" b="1" dirty="0">
                <a:latin typeface="+mj-lt"/>
              </a:rPr>
              <a:t>GPU </a:t>
            </a:r>
            <a:r>
              <a:rPr lang="es-CO" sz="3200" b="1" dirty="0" err="1">
                <a:latin typeface="+mj-lt"/>
              </a:rPr>
              <a:t>programming</a:t>
            </a:r>
            <a:r>
              <a:rPr lang="es-CO" sz="3200" b="1" dirty="0">
                <a:latin typeface="+mj-lt"/>
              </a:rPr>
              <a:t> </a:t>
            </a:r>
            <a:r>
              <a:rPr lang="es-CO" sz="3200" b="1" dirty="0" err="1">
                <a:latin typeface="+mj-lt"/>
              </a:rPr>
              <a:t>model</a:t>
            </a:r>
            <a:endParaRPr lang="en-UA" sz="3200" b="1" dirty="0">
              <a:latin typeface="+mj-lt"/>
            </a:endParaRPr>
          </a:p>
        </p:txBody>
      </p:sp>
      <p:sp>
        <p:nvSpPr>
          <p:cNvPr id="2" name="Text Placeholder 3">
            <a:extLst>
              <a:ext uri="{FF2B5EF4-FFF2-40B4-BE49-F238E27FC236}">
                <a16:creationId xmlns:a16="http://schemas.microsoft.com/office/drawing/2014/main" id="{939181EC-7D98-7E31-7474-45BEEC81C1EF}"/>
              </a:ext>
            </a:extLst>
          </p:cNvPr>
          <p:cNvSpPr txBox="1">
            <a:spLocks/>
          </p:cNvSpPr>
          <p:nvPr/>
        </p:nvSpPr>
        <p:spPr>
          <a:xfrm>
            <a:off x="6626087" y="2460171"/>
            <a:ext cx="4786312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CO" sz="1800" b="1" dirty="0" err="1"/>
              <a:t>Physical</a:t>
            </a:r>
            <a:r>
              <a:rPr lang="es-CO" sz="1800" b="1" dirty="0"/>
              <a:t> </a:t>
            </a:r>
            <a:r>
              <a:rPr lang="es-CO" sz="1800" b="1" dirty="0" err="1"/>
              <a:t>Hierarchy</a:t>
            </a:r>
            <a:endParaRPr lang="es-CO" sz="1800" dirty="0"/>
          </a:p>
          <a:p>
            <a:pPr marL="0" indent="0">
              <a:buNone/>
            </a:pPr>
            <a:r>
              <a:rPr lang="es-CO" sz="1800" b="1" dirty="0"/>
              <a:t>GPU:</a:t>
            </a:r>
            <a:r>
              <a:rPr lang="es-CO" sz="1800" dirty="0"/>
              <a:t> </a:t>
            </a:r>
            <a:r>
              <a:rPr lang="es-CO" sz="1800" dirty="0" err="1"/>
              <a:t>It’s</a:t>
            </a:r>
            <a:r>
              <a:rPr lang="es-CO" sz="1800" dirty="0"/>
              <a:t> </a:t>
            </a:r>
            <a:r>
              <a:rPr lang="es-CO" sz="1800" dirty="0" err="1"/>
              <a:t>the</a:t>
            </a:r>
            <a:r>
              <a:rPr lang="es-CO" sz="1800" dirty="0"/>
              <a:t> </a:t>
            </a:r>
            <a:r>
              <a:rPr lang="es-CO" sz="1800" dirty="0" err="1"/>
              <a:t>whole</a:t>
            </a:r>
            <a:r>
              <a:rPr lang="es-CO" sz="1800" dirty="0"/>
              <a:t> hardware </a:t>
            </a:r>
            <a:r>
              <a:rPr lang="es-CO" sz="1800" dirty="0" err="1"/>
              <a:t>device</a:t>
            </a:r>
            <a:r>
              <a:rPr lang="es-CO" sz="1800" dirty="0"/>
              <a:t>.</a:t>
            </a:r>
          </a:p>
          <a:p>
            <a:pPr marL="0" indent="0">
              <a:buNone/>
            </a:pPr>
            <a:r>
              <a:rPr lang="en-US" sz="1800" b="1" dirty="0"/>
              <a:t>Streaming Multiprocessor (SM)</a:t>
            </a:r>
            <a:r>
              <a:rPr lang="es-CO" sz="1800" b="1" dirty="0"/>
              <a:t>:</a:t>
            </a:r>
            <a:r>
              <a:rPr lang="en-US" sz="1800" dirty="0"/>
              <a:t> A GPU has many of them, executing many blocks in parallel as scheduled.</a:t>
            </a:r>
          </a:p>
          <a:p>
            <a:pPr marL="0" indent="0">
              <a:buNone/>
            </a:pPr>
            <a:r>
              <a:rPr lang="en-US" sz="1800" b="1" dirty="0"/>
              <a:t>Warp</a:t>
            </a:r>
            <a:r>
              <a:rPr lang="es-CO" sz="1800" b="1" dirty="0"/>
              <a:t>:</a:t>
            </a:r>
            <a:r>
              <a:rPr lang="en-US" sz="1800" dirty="0"/>
              <a:t> A SM has many warps, being its basic unit, with 32 threads each, executing instructions in lockstep.</a:t>
            </a:r>
          </a:p>
          <a:p>
            <a:pPr marL="0" indent="0">
              <a:buNone/>
            </a:pPr>
            <a:r>
              <a:rPr lang="en-US" sz="1800" b="1" dirty="0"/>
              <a:t>CUDA Core</a:t>
            </a:r>
            <a:r>
              <a:rPr lang="es-CO" sz="1800" b="1" dirty="0"/>
              <a:t>:</a:t>
            </a:r>
            <a:r>
              <a:rPr lang="es-CO" sz="1800" dirty="0"/>
              <a:t> </a:t>
            </a:r>
            <a:r>
              <a:rPr lang="es-CO" sz="1800" dirty="0" err="1"/>
              <a:t>Executes</a:t>
            </a:r>
            <a:r>
              <a:rPr lang="es-CO" sz="1800" dirty="0"/>
              <a:t> </a:t>
            </a:r>
            <a:r>
              <a:rPr lang="es-CO" sz="1800" dirty="0" err="1"/>
              <a:t>threads</a:t>
            </a:r>
            <a:r>
              <a:rPr lang="es-CO" sz="1800" dirty="0"/>
              <a:t>.</a:t>
            </a:r>
            <a:endParaRPr lang="en-UA" sz="1800" b="1" dirty="0"/>
          </a:p>
        </p:txBody>
      </p:sp>
    </p:spTree>
    <p:extLst>
      <p:ext uri="{BB962C8B-B14F-4D97-AF65-F5344CB8AC3E}">
        <p14:creationId xmlns:p14="http://schemas.microsoft.com/office/powerpoint/2010/main" val="927175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7BE785-FDAF-A269-A147-5EBBC7745C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AD7CD19-F31B-7C8F-9C66-D971A0B51F90}"/>
              </a:ext>
            </a:extLst>
          </p:cNvPr>
          <p:cNvSpPr txBox="1">
            <a:spLocks/>
          </p:cNvSpPr>
          <p:nvPr/>
        </p:nvSpPr>
        <p:spPr>
          <a:xfrm>
            <a:off x="779601" y="2460171"/>
            <a:ext cx="10900770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noProof="0" dirty="0"/>
              <a:t>When using CUDA, you write a </a:t>
            </a:r>
            <a:r>
              <a:rPr lang="en-US" sz="1800" b="1" noProof="0" dirty="0"/>
              <a:t>kernel</a:t>
            </a:r>
            <a:r>
              <a:rPr lang="en-US" sz="1800" noProof="0" dirty="0"/>
              <a:t>, which can be launched </a:t>
            </a:r>
            <a:r>
              <a:rPr lang="en-US" sz="1800" noProof="0" dirty="0" err="1"/>
              <a:t>adnd</a:t>
            </a:r>
            <a:r>
              <a:rPr lang="en-US" sz="1800" noProof="0" dirty="0"/>
              <a:t> therefore executed on thousands of threads by CUDA cores, reaching massive throughput:</a:t>
            </a:r>
          </a:p>
          <a:p>
            <a:pPr marL="0" indent="0">
              <a:buNone/>
            </a:pPr>
            <a:endParaRPr lang="es-CO" sz="1800" dirty="0"/>
          </a:p>
          <a:p>
            <a:pPr marL="0" indent="0">
              <a:buNone/>
            </a:pP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__global__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void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vec_add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* a,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const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* b,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float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* c,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n) {</a:t>
            </a:r>
          </a:p>
          <a:p>
            <a:pPr marL="0" indent="0">
              <a:buNone/>
            </a:pP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 =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blockIdx.x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*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blockDim.x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+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threadIdx.x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;  // global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thread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id</a:t>
            </a:r>
          </a:p>
          <a:p>
            <a:pPr marL="0" indent="0">
              <a:buNone/>
            </a:pP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s-CO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(i &lt; n) c[i] = a[i] + b[i];</a:t>
            </a:r>
          </a:p>
          <a:p>
            <a:pPr marL="0" indent="0">
              <a:buNone/>
            </a:pPr>
            <a:r>
              <a:rPr lang="es-CO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  <a:p>
            <a:pPr marL="0" indent="0">
              <a:buNone/>
            </a:pPr>
            <a:endParaRPr lang="es-CO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vec_add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&lt;&lt;&lt;blocks, threads&gt;&gt;&gt;(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d_a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d_b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d_c</a:t>
            </a:r>
            <a:r>
              <a:rPr lang="en-US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, n);</a:t>
            </a:r>
            <a:endParaRPr lang="es-CO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endParaRPr lang="en-UA" sz="180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AE9C37D3-4F30-98F2-B5CC-1393D7F21E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s-CO" sz="3200" b="1" dirty="0">
                <a:latin typeface="+mj-lt"/>
              </a:rPr>
              <a:t>A CUDA </a:t>
            </a:r>
            <a:r>
              <a:rPr lang="es-CO" sz="3200" b="1" dirty="0" err="1">
                <a:latin typeface="+mj-lt"/>
              </a:rPr>
              <a:t>kernel</a:t>
            </a:r>
            <a:endParaRPr lang="en-UA" sz="3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760003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2E3CAB5-D727-9B05-B4C8-79F3912CF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53BE085-D407-5CB2-3A3B-6A3A67FDB982}"/>
              </a:ext>
            </a:extLst>
          </p:cNvPr>
          <p:cNvSpPr txBox="1"/>
          <p:nvPr/>
        </p:nvSpPr>
        <p:spPr>
          <a:xfrm>
            <a:off x="410818" y="4940800"/>
            <a:ext cx="11313096" cy="593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880"/>
              </a:lnSpc>
            </a:pPr>
            <a:r>
              <a:rPr lang="en-US" sz="4400" b="1" dirty="0">
                <a:latin typeface="Proxima Nova Black" panose="02000506030000020004" pitchFamily="2" charset="0"/>
              </a:rPr>
              <a:t>What is CUDA Python?</a:t>
            </a:r>
            <a:endParaRPr lang="en-CO" sz="4400" b="1" dirty="0">
              <a:solidFill>
                <a:srgbClr val="00B0F0"/>
              </a:solidFill>
              <a:latin typeface="Proxima Nova Black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1963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2477BA-BF16-4A11-B5A7-8632F39C74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E445415B-0B95-F181-7B7F-CD3E675E51B2}"/>
              </a:ext>
            </a:extLst>
          </p:cNvPr>
          <p:cNvSpPr txBox="1">
            <a:spLocks/>
          </p:cNvSpPr>
          <p:nvPr/>
        </p:nvSpPr>
        <p:spPr>
          <a:xfrm>
            <a:off x="779601" y="2460171"/>
            <a:ext cx="4786312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CUDA Python refers to the ecosystem of tools and libraries that let us use CUDA through the Python language.</a:t>
            </a:r>
          </a:p>
          <a:p>
            <a:r>
              <a:rPr lang="en-UA" sz="1800" dirty="0"/>
              <a:t>NVIDIA’s CUDA Python initiative</a:t>
            </a:r>
            <a:r>
              <a:rPr lang="es-CO" sz="1800" dirty="0"/>
              <a:t> </a:t>
            </a:r>
            <a:r>
              <a:rPr lang="es-CO" sz="1800" dirty="0" err="1"/>
              <a:t>aims</a:t>
            </a:r>
            <a:r>
              <a:rPr lang="es-CO" sz="1800" dirty="0"/>
              <a:t> at </a:t>
            </a:r>
            <a:r>
              <a:rPr lang="es-CO" sz="1800" dirty="0" err="1"/>
              <a:t>providing</a:t>
            </a:r>
            <a:r>
              <a:rPr lang="es-CO" sz="1800" dirty="0"/>
              <a:t> </a:t>
            </a:r>
            <a:r>
              <a:rPr lang="en-UA" sz="1800" dirty="0"/>
              <a:t>official Python wrappers for the CUDA APIs</a:t>
            </a:r>
            <a:r>
              <a:rPr lang="es-CO" sz="1800" dirty="0"/>
              <a:t>.</a:t>
            </a:r>
          </a:p>
          <a:p>
            <a:r>
              <a:rPr lang="en-US" sz="1800" noProof="0" dirty="0"/>
              <a:t>CUDA Python offers higher level capabilities than raw CUDA, being a bit less performant.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1A146400-FDF6-385E-0D8B-5D75A2A1379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s-CO" sz="3200" b="1" dirty="0" err="1">
                <a:latin typeface="+mj-lt"/>
              </a:rPr>
              <a:t>What</a:t>
            </a:r>
            <a:r>
              <a:rPr lang="es-CO" sz="3200" b="1" dirty="0">
                <a:latin typeface="+mj-lt"/>
              </a:rPr>
              <a:t> </a:t>
            </a:r>
            <a:r>
              <a:rPr lang="es-CO" sz="3200" b="1" dirty="0" err="1">
                <a:latin typeface="+mj-lt"/>
              </a:rPr>
              <a:t>is</a:t>
            </a:r>
            <a:r>
              <a:rPr lang="es-CO" sz="3200" b="1" dirty="0">
                <a:latin typeface="+mj-lt"/>
              </a:rPr>
              <a:t> CUDA Python?</a:t>
            </a:r>
            <a:endParaRPr lang="en-UA" sz="3200" b="1" dirty="0">
              <a:latin typeface="+mj-lt"/>
            </a:endParaRPr>
          </a:p>
        </p:txBody>
      </p:sp>
      <p:pic>
        <p:nvPicPr>
          <p:cNvPr id="6146" name="Picture 2" descr="CUDA - Wikipedia, la enciclopedia libre">
            <a:extLst>
              <a:ext uri="{FF2B5EF4-FFF2-40B4-BE49-F238E27FC236}">
                <a16:creationId xmlns:a16="http://schemas.microsoft.com/office/drawing/2014/main" id="{29F505BE-D75F-DBA3-565F-D01E70E207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017" y="1070882"/>
            <a:ext cx="2724072" cy="16505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Numba: A High Performance Python Compiler">
            <a:extLst>
              <a:ext uri="{FF2B5EF4-FFF2-40B4-BE49-F238E27FC236}">
                <a16:creationId xmlns:a16="http://schemas.microsoft.com/office/drawing/2014/main" id="{6D90AF17-0DB9-1BD1-27B9-C10A1A5590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9817" y="2822619"/>
            <a:ext cx="3242582" cy="86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RAPIDS | GPU Accelerated Data Science">
            <a:extLst>
              <a:ext uri="{FF2B5EF4-FFF2-40B4-BE49-F238E27FC236}">
                <a16:creationId xmlns:a16="http://schemas.microsoft.com/office/drawing/2014/main" id="{E4A91BD5-98E2-9924-493F-1B47F8D301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803" y="3481448"/>
            <a:ext cx="3563283" cy="13102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2" name="Picture 8" descr="Installation — CuPy 13.6.0 documentation">
            <a:extLst>
              <a:ext uri="{FF2B5EF4-FFF2-40B4-BE49-F238E27FC236}">
                <a16:creationId xmlns:a16="http://schemas.microsoft.com/office/drawing/2014/main" id="{336BAA29-EC71-51DA-79EE-ACCACB7AFB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33845" y="3873942"/>
            <a:ext cx="2688683" cy="1150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1744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941BE98-3A13-0776-E79A-CE774F770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6E43DF6-8B8E-D291-D88F-D400A04742B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89956907"/>
              </p:ext>
            </p:extLst>
          </p:nvPr>
        </p:nvGraphicFramePr>
        <p:xfrm>
          <a:off x="779600" y="2460171"/>
          <a:ext cx="10955199" cy="31155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ADE5DD4D-E71F-F8EC-8CAA-F6CB421C1F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s-CO" sz="3200" b="1" dirty="0">
                <a:latin typeface="+mj-lt"/>
              </a:rPr>
              <a:t>Ladder </a:t>
            </a:r>
            <a:r>
              <a:rPr lang="es-CO" sz="3200" b="1" dirty="0" err="1">
                <a:latin typeface="+mj-lt"/>
              </a:rPr>
              <a:t>of</a:t>
            </a:r>
            <a:r>
              <a:rPr lang="es-CO" sz="3200" b="1" dirty="0">
                <a:latin typeface="+mj-lt"/>
              </a:rPr>
              <a:t> </a:t>
            </a:r>
            <a:r>
              <a:rPr lang="es-CO" sz="3200" b="1" dirty="0" err="1">
                <a:latin typeface="+mj-lt"/>
              </a:rPr>
              <a:t>abstraction</a:t>
            </a:r>
            <a:endParaRPr lang="en-UA" sz="3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8040345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62F891F-00CC-AAB1-A606-73E22D8BCD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CFDBADC-9B2B-D9E9-D581-AF3533216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3623" y="2807682"/>
            <a:ext cx="10039073" cy="621318"/>
          </a:xfrm>
        </p:spPr>
        <p:txBody>
          <a:bodyPr/>
          <a:lstStyle/>
          <a:p>
            <a:r>
              <a:rPr lang="en-US" sz="7200" dirty="0"/>
              <a:t>Crunching GPUs easily using CUDA Python</a:t>
            </a:r>
            <a:endParaRPr lang="en-CO" sz="7200" dirty="0"/>
          </a:p>
        </p:txBody>
      </p:sp>
      <p:sp>
        <p:nvSpPr>
          <p:cNvPr id="4" name="Text Placeholder 16">
            <a:extLst>
              <a:ext uri="{FF2B5EF4-FFF2-40B4-BE49-F238E27FC236}">
                <a16:creationId xmlns:a16="http://schemas.microsoft.com/office/drawing/2014/main" id="{D6BF982D-FAD4-9F3B-80EB-1C15C1E09EBB}"/>
              </a:ext>
            </a:extLst>
          </p:cNvPr>
          <p:cNvSpPr txBox="1">
            <a:spLocks/>
          </p:cNvSpPr>
          <p:nvPr/>
        </p:nvSpPr>
        <p:spPr>
          <a:xfrm>
            <a:off x="883623" y="4975248"/>
            <a:ext cx="6406525" cy="343153"/>
          </a:xfrm>
          <a:prstGeom prst="rect">
            <a:avLst/>
          </a:prstGeom>
        </p:spPr>
        <p:txBody>
          <a:bodyPr lIns="51572" tIns="25786" rIns="51572" bIns="25786" anchor="t"/>
          <a:lstStyle>
            <a:lvl1pPr marL="285750" indent="-285750" algn="l" defTabSz="914400" rtl="0" eaLnBrk="1" latinLnBrk="0" hangingPunct="1">
              <a:lnSpc>
                <a:spcPts val="3560"/>
              </a:lnSpc>
              <a:spcBef>
                <a:spcPts val="1000"/>
              </a:spcBef>
              <a:buClr>
                <a:srgbClr val="00A6CE"/>
              </a:buClr>
              <a:buSzPct val="200000"/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00"/>
              </a:lnSpc>
              <a:buNone/>
            </a:pP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León Jaramillo</a:t>
            </a:r>
            <a:endParaRPr lang="en-US" sz="2400" kern="1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52152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08DA145-91AF-2528-2AF3-426A9CE1F7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A95FA314-9A0E-82AF-E6E4-4A67383888F2}"/>
              </a:ext>
            </a:extLst>
          </p:cNvPr>
          <p:cNvSpPr txBox="1">
            <a:spLocks/>
          </p:cNvSpPr>
          <p:nvPr/>
        </p:nvSpPr>
        <p:spPr>
          <a:xfrm>
            <a:off x="779601" y="2460171"/>
            <a:ext cx="10900770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800" dirty="0" err="1"/>
              <a:t>PyTorch</a:t>
            </a:r>
            <a:endParaRPr lang="es-CO" sz="1800" dirty="0"/>
          </a:p>
          <a:p>
            <a:r>
              <a:rPr lang="es-CO" sz="1800" dirty="0"/>
              <a:t>RAPIDS</a:t>
            </a:r>
          </a:p>
          <a:p>
            <a:r>
              <a:rPr lang="es-CO" sz="1800" dirty="0" err="1"/>
              <a:t>CuPy</a:t>
            </a:r>
            <a:endParaRPr lang="es-CO" sz="1800" dirty="0"/>
          </a:p>
          <a:p>
            <a:r>
              <a:rPr lang="es-CO" sz="1800" dirty="0" err="1"/>
              <a:t>Numba</a:t>
            </a:r>
            <a:endParaRPr lang="es-CO" sz="1800" dirty="0"/>
          </a:p>
          <a:p>
            <a:endParaRPr lang="es-CO" sz="1800" dirty="0"/>
          </a:p>
          <a:p>
            <a:pPr marL="0" indent="0">
              <a:buNone/>
            </a:pPr>
            <a:r>
              <a:rPr lang="es-CO" sz="1800" dirty="0"/>
              <a:t>Just </a:t>
            </a:r>
            <a:r>
              <a:rPr lang="es-CO" sz="1800" dirty="0" err="1"/>
              <a:t>check</a:t>
            </a:r>
            <a:r>
              <a:rPr lang="es-CO" sz="1800" dirty="0"/>
              <a:t> </a:t>
            </a:r>
            <a:r>
              <a:rPr lang="es-CO" sz="1800" dirty="0" err="1"/>
              <a:t>this</a:t>
            </a:r>
            <a:r>
              <a:rPr lang="es-CO" sz="1800" dirty="0"/>
              <a:t> repo: </a:t>
            </a:r>
            <a:r>
              <a:rPr lang="es-CO" sz="1800" dirty="0">
                <a:hlinkClick r:id="rId3"/>
              </a:rPr>
              <a:t>https://github.com/leonjaramillo/crunching-gpus</a:t>
            </a:r>
            <a:r>
              <a:rPr lang="es-CO" sz="1800" dirty="0"/>
              <a:t> </a:t>
            </a:r>
          </a:p>
          <a:p>
            <a:pPr marL="0" indent="0">
              <a:buNone/>
            </a:pPr>
            <a:r>
              <a:rPr lang="es-CO" sz="1800" dirty="0"/>
              <a:t>And run </a:t>
            </a:r>
            <a:r>
              <a:rPr lang="es-CO" sz="1800" dirty="0" err="1"/>
              <a:t>the</a:t>
            </a:r>
            <a:r>
              <a:rPr lang="es-CO" sz="1800" dirty="0"/>
              <a:t> </a:t>
            </a:r>
            <a:r>
              <a:rPr lang="es-CO" sz="1800" dirty="0" err="1"/>
              <a:t>code</a:t>
            </a:r>
            <a:r>
              <a:rPr lang="es-CO" sz="1800" dirty="0"/>
              <a:t> </a:t>
            </a:r>
            <a:r>
              <a:rPr lang="es-CO" sz="1800" dirty="0" err="1"/>
              <a:t>with</a:t>
            </a:r>
            <a:r>
              <a:rPr lang="es-CO" sz="1800" dirty="0"/>
              <a:t> a CUDA </a:t>
            </a:r>
            <a:r>
              <a:rPr lang="es-CO" sz="1800" dirty="0" err="1"/>
              <a:t>capable</a:t>
            </a:r>
            <a:r>
              <a:rPr lang="es-CO" sz="1800" dirty="0"/>
              <a:t> PC </a:t>
            </a:r>
            <a:r>
              <a:rPr lang="es-CO" sz="1800" dirty="0" err="1"/>
              <a:t>or</a:t>
            </a:r>
            <a:r>
              <a:rPr lang="es-CO" sz="1800" dirty="0"/>
              <a:t> </a:t>
            </a:r>
            <a:r>
              <a:rPr lang="es-CO" sz="1800" dirty="0" err="1"/>
              <a:t>even</a:t>
            </a:r>
            <a:r>
              <a:rPr lang="es-CO" sz="1800" dirty="0"/>
              <a:t> in Google </a:t>
            </a:r>
            <a:r>
              <a:rPr lang="es-CO" sz="1800" dirty="0" err="1"/>
              <a:t>Colab</a:t>
            </a:r>
            <a:r>
              <a:rPr lang="es-CO" sz="1800" dirty="0"/>
              <a:t>.</a:t>
            </a:r>
          </a:p>
          <a:p>
            <a:pPr marL="0" indent="0">
              <a:buNone/>
            </a:pPr>
            <a:endParaRPr lang="es-CO" sz="180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88C2388-D9D3-0DFD-98B6-5781460EF1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s-CO" sz="3200" b="1" dirty="0" err="1">
                <a:latin typeface="+mj-lt"/>
              </a:rPr>
              <a:t>How</a:t>
            </a:r>
            <a:r>
              <a:rPr lang="es-CO" sz="3200" b="1" dirty="0">
                <a:latin typeface="+mj-lt"/>
              </a:rPr>
              <a:t> </a:t>
            </a:r>
            <a:r>
              <a:rPr lang="es-CO" sz="3200" b="1" dirty="0" err="1">
                <a:latin typeface="+mj-lt"/>
              </a:rPr>
              <a:t>to</a:t>
            </a:r>
            <a:r>
              <a:rPr lang="es-CO" sz="3200" b="1" dirty="0">
                <a:latin typeface="+mj-lt"/>
              </a:rPr>
              <a:t> use CUDA Python?</a:t>
            </a:r>
            <a:endParaRPr lang="en-UA" sz="3200" b="1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5BADB8-0BDC-BF60-66A1-5D739BB6541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65634" y="1818133"/>
            <a:ext cx="2419474" cy="245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46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0CB400A-7CF1-30DF-01AC-F756DC2066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95962A-89B0-D2FE-6486-C39EE38251FE}"/>
              </a:ext>
            </a:extLst>
          </p:cNvPr>
          <p:cNvSpPr txBox="1"/>
          <p:nvPr/>
        </p:nvSpPr>
        <p:spPr>
          <a:xfrm>
            <a:off x="410818" y="4940800"/>
            <a:ext cx="11313096" cy="593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880"/>
              </a:lnSpc>
            </a:pPr>
            <a:r>
              <a:rPr lang="en-US" sz="4400" b="1" dirty="0">
                <a:latin typeface="Proxima Nova Black" panose="02000506030000020004" pitchFamily="2" charset="0"/>
              </a:rPr>
              <a:t>Call to Action</a:t>
            </a:r>
            <a:endParaRPr lang="en-CO" sz="4400" b="1" dirty="0">
              <a:solidFill>
                <a:srgbClr val="00B0F0"/>
              </a:solidFill>
              <a:latin typeface="Proxima Nova Black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114138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D235873-BFC5-F9E9-AEB0-95E359C15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F51E6085-92B6-6DBD-34E5-71D8F97310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110337" y="3695568"/>
            <a:ext cx="3095625" cy="1605096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n-US" sz="3200" b="1" dirty="0">
                <a:latin typeface="+mj-lt"/>
              </a:rPr>
              <a:t>Call to Action</a:t>
            </a:r>
            <a:endParaRPr lang="en-UA" sz="3200" b="1" dirty="0">
              <a:latin typeface="+mj-lt"/>
            </a:endParaRP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6305E4D2-A192-1D35-B3FA-24A65D22F781}"/>
              </a:ext>
            </a:extLst>
          </p:cNvPr>
          <p:cNvSpPr txBox="1">
            <a:spLocks/>
          </p:cNvSpPr>
          <p:nvPr/>
        </p:nvSpPr>
        <p:spPr>
          <a:xfrm>
            <a:off x="5780315" y="3695567"/>
            <a:ext cx="4180114" cy="2520176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800" noProof="0"/>
              <a:t>Check if you have access to an NVIDIA GPU.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noProof="0" dirty="0"/>
              <a:t>If so, install its latest driver, and CUDA.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noProof="0" dirty="0"/>
              <a:t>Identify the workloads you can accelerate.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800" noProof="0" dirty="0"/>
              <a:t>Start experimenting!</a:t>
            </a:r>
          </a:p>
        </p:txBody>
      </p:sp>
    </p:spTree>
    <p:extLst>
      <p:ext uri="{BB962C8B-B14F-4D97-AF65-F5344CB8AC3E}">
        <p14:creationId xmlns:p14="http://schemas.microsoft.com/office/powerpoint/2010/main" val="34027189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A1A5C4E-D326-8817-0057-46CB9D3C41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FDC72-4F7E-B1A5-8936-2F58FBE15387}"/>
              </a:ext>
            </a:extLst>
          </p:cNvPr>
          <p:cNvSpPr txBox="1">
            <a:spLocks/>
          </p:cNvSpPr>
          <p:nvPr/>
        </p:nvSpPr>
        <p:spPr>
          <a:xfrm>
            <a:off x="3528891" y="2956142"/>
            <a:ext cx="5427219" cy="1703539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1805" kern="1200" cap="all" baseline="0">
                <a:solidFill>
                  <a:schemeClr val="bg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r>
              <a:rPr lang="es-ES" sz="11500" dirty="0">
                <a:ln w="3175">
                  <a:noFill/>
                </a:ln>
                <a:solidFill>
                  <a:schemeClr val="tx1"/>
                </a:solidFill>
                <a:latin typeface="Proxima Nova Black"/>
              </a:rPr>
              <a:t>THANK </a:t>
            </a:r>
          </a:p>
          <a:p>
            <a:r>
              <a:rPr lang="es-ES" sz="11500" dirty="0">
                <a:ln w="3175">
                  <a:noFill/>
                </a:ln>
                <a:solidFill>
                  <a:schemeClr val="tx1"/>
                </a:solidFill>
                <a:latin typeface="Proxima Nova Black"/>
              </a:rPr>
              <a:t>YOU!</a:t>
            </a:r>
            <a:endParaRPr lang="en-US" sz="9600" dirty="0">
              <a:ln w="3175">
                <a:noFill/>
              </a:ln>
              <a:solidFill>
                <a:schemeClr val="tx1"/>
              </a:solidFill>
              <a:latin typeface="Proxima Nova Black"/>
            </a:endParaRPr>
          </a:p>
        </p:txBody>
      </p:sp>
    </p:spTree>
    <p:extLst>
      <p:ext uri="{BB962C8B-B14F-4D97-AF65-F5344CB8AC3E}">
        <p14:creationId xmlns:p14="http://schemas.microsoft.com/office/powerpoint/2010/main" val="3560447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633AD14-8545-4140-8522-759930ADD8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E4A4EFA1-D675-226B-4120-8455C6D19D39}"/>
              </a:ext>
            </a:extLst>
          </p:cNvPr>
          <p:cNvCxnSpPr>
            <a:cxnSpLocks/>
          </p:cNvCxnSpPr>
          <p:nvPr/>
        </p:nvCxnSpPr>
        <p:spPr>
          <a:xfrm>
            <a:off x="1515557" y="3192194"/>
            <a:ext cx="857549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>
            <a:extLst>
              <a:ext uri="{FF2B5EF4-FFF2-40B4-BE49-F238E27FC236}">
                <a16:creationId xmlns:a16="http://schemas.microsoft.com/office/drawing/2014/main" id="{384B8309-DDCE-FBC7-4D4D-59B637D4EBDC}"/>
              </a:ext>
            </a:extLst>
          </p:cNvPr>
          <p:cNvSpPr txBox="1">
            <a:spLocks/>
          </p:cNvSpPr>
          <p:nvPr/>
        </p:nvSpPr>
        <p:spPr>
          <a:xfrm>
            <a:off x="1503381" y="2539756"/>
            <a:ext cx="1300479" cy="658728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r>
              <a:rPr lang="es-ES" sz="4400" b="1" dirty="0">
                <a:ln w="15875">
                  <a:noFill/>
                </a:ln>
                <a:solidFill>
                  <a:schemeClr val="tx1"/>
                </a:solidFill>
                <a:latin typeface="Proxima Nova Black" panose="02000506030000020004" pitchFamily="2" charset="0"/>
              </a:rPr>
              <a:t>01</a:t>
            </a:r>
            <a:endParaRPr lang="en-UA" sz="4400" b="1" dirty="0">
              <a:ln w="15875">
                <a:noFill/>
              </a:ln>
              <a:solidFill>
                <a:schemeClr val="tx1"/>
              </a:solidFill>
              <a:latin typeface="Proxima Nova Black" panose="02000506030000020004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78B6FFA-029F-C9E8-C950-701981737FC9}"/>
              </a:ext>
            </a:extLst>
          </p:cNvPr>
          <p:cNvSpPr txBox="1">
            <a:spLocks/>
          </p:cNvSpPr>
          <p:nvPr/>
        </p:nvSpPr>
        <p:spPr>
          <a:xfrm>
            <a:off x="1503381" y="3687180"/>
            <a:ext cx="1300479" cy="658728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r>
              <a:rPr lang="es-ES" sz="4400" b="1">
                <a:ln w="15875">
                  <a:noFill/>
                </a:ln>
                <a:solidFill>
                  <a:schemeClr val="tx1"/>
                </a:solidFill>
                <a:latin typeface="Proxima Nova Black" panose="02000506030000020004" pitchFamily="2" charset="0"/>
              </a:rPr>
              <a:t>02</a:t>
            </a:r>
            <a:endParaRPr lang="en-UA" sz="4400" b="1">
              <a:ln w="15875">
                <a:noFill/>
              </a:ln>
              <a:solidFill>
                <a:schemeClr val="tx1"/>
              </a:solidFill>
              <a:latin typeface="Proxima Nova Black" panose="02000506030000020004" pitchFamily="2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7594A71-368E-842D-631A-E3CCF1D9CA57}"/>
              </a:ext>
            </a:extLst>
          </p:cNvPr>
          <p:cNvSpPr txBox="1">
            <a:spLocks/>
          </p:cNvSpPr>
          <p:nvPr/>
        </p:nvSpPr>
        <p:spPr>
          <a:xfrm>
            <a:off x="1503381" y="4658104"/>
            <a:ext cx="1300479" cy="658728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r>
              <a:rPr lang="es-ES" sz="4400" b="1">
                <a:ln w="15875">
                  <a:noFill/>
                </a:ln>
                <a:solidFill>
                  <a:schemeClr val="tx1"/>
                </a:solidFill>
                <a:latin typeface="Proxima Nova Black" panose="02000506030000020004" pitchFamily="2" charset="0"/>
              </a:rPr>
              <a:t>03</a:t>
            </a:r>
            <a:endParaRPr lang="en-UA" sz="4400" b="1">
              <a:ln w="15875">
                <a:noFill/>
              </a:ln>
              <a:solidFill>
                <a:schemeClr val="tx1"/>
              </a:solidFill>
              <a:latin typeface="Proxima Nova Black" panose="02000506030000020004" pitchFamily="2" charset="0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A6206448-4511-8694-EABF-2639D9A1C427}"/>
              </a:ext>
            </a:extLst>
          </p:cNvPr>
          <p:cNvSpPr txBox="1">
            <a:spLocks/>
          </p:cNvSpPr>
          <p:nvPr/>
        </p:nvSpPr>
        <p:spPr>
          <a:xfrm>
            <a:off x="6490287" y="2539756"/>
            <a:ext cx="1300479" cy="658728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r>
              <a:rPr lang="es-ES" sz="4400" b="1">
                <a:ln w="15875">
                  <a:noFill/>
                </a:ln>
                <a:solidFill>
                  <a:schemeClr val="tx1"/>
                </a:solidFill>
                <a:latin typeface="Proxima Nova Black" panose="02000506030000020004" pitchFamily="2" charset="0"/>
              </a:rPr>
              <a:t>04</a:t>
            </a:r>
            <a:endParaRPr lang="en-UA" sz="4400" b="1">
              <a:ln w="15875">
                <a:noFill/>
              </a:ln>
              <a:solidFill>
                <a:schemeClr val="tx1"/>
              </a:solidFill>
              <a:latin typeface="Proxima Nova Black" panose="02000506030000020004" pitchFamily="2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9F3CE8E-E155-2727-37B1-13C81A2CBA16}"/>
              </a:ext>
            </a:extLst>
          </p:cNvPr>
          <p:cNvSpPr txBox="1">
            <a:spLocks/>
          </p:cNvSpPr>
          <p:nvPr/>
        </p:nvSpPr>
        <p:spPr>
          <a:xfrm>
            <a:off x="6431598" y="3687180"/>
            <a:ext cx="1300479" cy="658728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r>
              <a:rPr lang="es-ES" sz="4400" b="1">
                <a:ln w="15875">
                  <a:noFill/>
                </a:ln>
                <a:solidFill>
                  <a:schemeClr val="tx1"/>
                </a:solidFill>
                <a:latin typeface="Proxima Nova Black" panose="02000506030000020004" pitchFamily="2" charset="0"/>
              </a:rPr>
              <a:t>05</a:t>
            </a:r>
            <a:endParaRPr lang="en-UA" sz="4400" b="1">
              <a:ln w="15875">
                <a:noFill/>
              </a:ln>
              <a:solidFill>
                <a:schemeClr val="tx1"/>
              </a:solidFill>
              <a:latin typeface="Proxima Nova Black" panose="02000506030000020004" pitchFamily="2" charset="0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96F2F1E0-AEA9-CFC0-5697-563AA1EE9DAB}"/>
              </a:ext>
            </a:extLst>
          </p:cNvPr>
          <p:cNvSpPr txBox="1">
            <a:spLocks/>
          </p:cNvSpPr>
          <p:nvPr/>
        </p:nvSpPr>
        <p:spPr>
          <a:xfrm>
            <a:off x="6522026" y="4658104"/>
            <a:ext cx="1012247" cy="542537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r>
              <a:rPr lang="es-ES" sz="4400" b="1">
                <a:ln w="15875">
                  <a:noFill/>
                </a:ln>
                <a:solidFill>
                  <a:schemeClr val="tx1"/>
                </a:solidFill>
                <a:latin typeface="Proxima Nova Black" panose="02000506030000020004" pitchFamily="2" charset="0"/>
              </a:rPr>
              <a:t>06</a:t>
            </a:r>
            <a:endParaRPr lang="en-UA" sz="4400" b="1">
              <a:ln w="15875">
                <a:noFill/>
              </a:ln>
              <a:solidFill>
                <a:schemeClr val="tx1"/>
              </a:solidFill>
              <a:latin typeface="Proxima Nova Black" panose="02000506030000020004" pitchFamily="2" charset="0"/>
            </a:endParaRPr>
          </a:p>
        </p:txBody>
      </p:sp>
      <p:sp>
        <p:nvSpPr>
          <p:cNvPr id="14" name="Text Placeholder 16">
            <a:extLst>
              <a:ext uri="{FF2B5EF4-FFF2-40B4-BE49-F238E27FC236}">
                <a16:creationId xmlns:a16="http://schemas.microsoft.com/office/drawing/2014/main" id="{F05868A3-E29D-3EA0-97BE-CD37211DB1E2}"/>
              </a:ext>
            </a:extLst>
          </p:cNvPr>
          <p:cNvSpPr txBox="1">
            <a:spLocks/>
          </p:cNvSpPr>
          <p:nvPr/>
        </p:nvSpPr>
        <p:spPr>
          <a:xfrm>
            <a:off x="2329543" y="2678105"/>
            <a:ext cx="4038600" cy="455994"/>
          </a:xfrm>
          <a:prstGeom prst="rect">
            <a:avLst/>
          </a:prstGeom>
        </p:spPr>
        <p:txBody>
          <a:bodyPr lIns="51572" tIns="25786" rIns="51572" bIns="25786" anchor="t"/>
          <a:lstStyle>
            <a:lvl1pPr marL="285750" indent="-285750" algn="l" defTabSz="914400" rtl="0" eaLnBrk="1" latinLnBrk="0" hangingPunct="1">
              <a:lnSpc>
                <a:spcPts val="3560"/>
              </a:lnSpc>
              <a:spcBef>
                <a:spcPts val="1000"/>
              </a:spcBef>
              <a:buClr>
                <a:srgbClr val="00A6CE"/>
              </a:buClr>
              <a:buSzPct val="200000"/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00"/>
              </a:lnSpc>
              <a:buNone/>
            </a:pPr>
            <a:r>
              <a:rPr lang="en-US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Are really GPUs a big thing?</a:t>
            </a:r>
            <a:endParaRPr lang="en-US" sz="2400" kern="100" dirty="0">
              <a:solidFill>
                <a:srgbClr val="FFFFFF"/>
              </a:solidFill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842D46D8-D45C-BE9D-745D-A7D3646E3DEF}"/>
              </a:ext>
            </a:extLst>
          </p:cNvPr>
          <p:cNvSpPr txBox="1">
            <a:spLocks/>
          </p:cNvSpPr>
          <p:nvPr/>
        </p:nvSpPr>
        <p:spPr>
          <a:xfrm>
            <a:off x="3712484" y="1426141"/>
            <a:ext cx="3192282" cy="615067"/>
          </a:xfrm>
          <a:prstGeom prst="rect">
            <a:avLst/>
          </a:prstGeom>
        </p:spPr>
        <p:txBody>
          <a:bodyPr lIns="0"/>
          <a:lstStyle>
            <a:lvl1pPr algn="l" defTabSz="914400" rtl="0" eaLnBrk="1" latinLnBrk="0" hangingPunct="1">
              <a:lnSpc>
                <a:spcPct val="70000"/>
              </a:lnSpc>
              <a:spcBef>
                <a:spcPct val="0"/>
              </a:spcBef>
              <a:buNone/>
              <a:defRPr sz="3200" kern="1200" baseline="0">
                <a:solidFill>
                  <a:schemeClr val="bg1"/>
                </a:solidFill>
                <a:latin typeface="Proxima Nova Black" panose="02000506030000020004" pitchFamily="50" charset="0"/>
                <a:ea typeface="+mj-ea"/>
                <a:cs typeface="+mj-cs"/>
              </a:defRPr>
            </a:lvl1pPr>
          </a:lstStyle>
          <a:p>
            <a:r>
              <a:rPr lang="es-ES" sz="4800" b="1">
                <a:ln w="15875">
                  <a:noFill/>
                </a:ln>
                <a:solidFill>
                  <a:schemeClr val="tx1"/>
                </a:solidFill>
                <a:latin typeface="Proxima Nova Black" panose="02000506030000020004" pitchFamily="2" charset="0"/>
              </a:rPr>
              <a:t>AGENDA</a:t>
            </a:r>
            <a:endParaRPr lang="en-UA" sz="3600" b="1">
              <a:ln w="15875">
                <a:noFill/>
              </a:ln>
              <a:solidFill>
                <a:schemeClr val="tx1"/>
              </a:solidFill>
              <a:latin typeface="Proxima Nova Black" panose="02000506030000020004" pitchFamily="2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201DA35-0618-141B-A640-2B36D9202C64}"/>
              </a:ext>
            </a:extLst>
          </p:cNvPr>
          <p:cNvCxnSpPr>
            <a:cxnSpLocks/>
          </p:cNvCxnSpPr>
          <p:nvPr/>
        </p:nvCxnSpPr>
        <p:spPr>
          <a:xfrm>
            <a:off x="1515557" y="4337437"/>
            <a:ext cx="857549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1F80A81-56C7-9DE0-0516-FA0EF376E090}"/>
              </a:ext>
            </a:extLst>
          </p:cNvPr>
          <p:cNvCxnSpPr>
            <a:cxnSpLocks/>
          </p:cNvCxnSpPr>
          <p:nvPr/>
        </p:nvCxnSpPr>
        <p:spPr>
          <a:xfrm>
            <a:off x="1515557" y="5316832"/>
            <a:ext cx="8575494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 Placeholder 16">
            <a:extLst>
              <a:ext uri="{FF2B5EF4-FFF2-40B4-BE49-F238E27FC236}">
                <a16:creationId xmlns:a16="http://schemas.microsoft.com/office/drawing/2014/main" id="{DD140C4E-2DC8-B14E-B9CF-12543C154ED9}"/>
              </a:ext>
            </a:extLst>
          </p:cNvPr>
          <p:cNvSpPr txBox="1">
            <a:spLocks/>
          </p:cNvSpPr>
          <p:nvPr/>
        </p:nvSpPr>
        <p:spPr>
          <a:xfrm>
            <a:off x="2329543" y="3706805"/>
            <a:ext cx="4038600" cy="455994"/>
          </a:xfrm>
          <a:prstGeom prst="rect">
            <a:avLst/>
          </a:prstGeom>
        </p:spPr>
        <p:txBody>
          <a:bodyPr lIns="51572" tIns="25786" rIns="51572" bIns="25786" anchor="t"/>
          <a:lstStyle>
            <a:lvl1pPr marL="285750" indent="-285750" algn="l" defTabSz="914400" rtl="0" eaLnBrk="1" latinLnBrk="0" hangingPunct="1">
              <a:lnSpc>
                <a:spcPts val="3560"/>
              </a:lnSpc>
              <a:spcBef>
                <a:spcPts val="1000"/>
              </a:spcBef>
              <a:buClr>
                <a:srgbClr val="00A6CE"/>
              </a:buClr>
              <a:buSzPct val="200000"/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00"/>
              </a:lnSpc>
              <a:buNone/>
            </a:pP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CPUs</a:t>
            </a: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or</a:t>
            </a: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GPUs</a:t>
            </a: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?</a:t>
            </a:r>
            <a:endParaRPr lang="en-US" sz="2400" kern="100" dirty="0">
              <a:solidFill>
                <a:srgbClr val="FFFFFF"/>
              </a:solidFill>
            </a:endParaRPr>
          </a:p>
        </p:txBody>
      </p:sp>
      <p:sp>
        <p:nvSpPr>
          <p:cNvPr id="26" name="Text Placeholder 16">
            <a:extLst>
              <a:ext uri="{FF2B5EF4-FFF2-40B4-BE49-F238E27FC236}">
                <a16:creationId xmlns:a16="http://schemas.microsoft.com/office/drawing/2014/main" id="{61A0557A-6A8F-CE68-C3F4-D98AAE5B677F}"/>
              </a:ext>
            </a:extLst>
          </p:cNvPr>
          <p:cNvSpPr txBox="1">
            <a:spLocks/>
          </p:cNvSpPr>
          <p:nvPr/>
        </p:nvSpPr>
        <p:spPr>
          <a:xfrm>
            <a:off x="2343831" y="4764080"/>
            <a:ext cx="4038600" cy="455994"/>
          </a:xfrm>
          <a:prstGeom prst="rect">
            <a:avLst/>
          </a:prstGeom>
        </p:spPr>
        <p:txBody>
          <a:bodyPr lIns="51572" tIns="25786" rIns="51572" bIns="25786" anchor="t"/>
          <a:lstStyle>
            <a:lvl1pPr marL="285750" indent="-285750" algn="l" defTabSz="914400" rtl="0" eaLnBrk="1" latinLnBrk="0" hangingPunct="1">
              <a:lnSpc>
                <a:spcPts val="3560"/>
              </a:lnSpc>
              <a:spcBef>
                <a:spcPts val="1000"/>
              </a:spcBef>
              <a:buClr>
                <a:srgbClr val="00A6CE"/>
              </a:buClr>
              <a:buSzPct val="200000"/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00"/>
              </a:lnSpc>
              <a:buNone/>
            </a:pP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GPU </a:t>
            </a: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architecture</a:t>
            </a:r>
            <a:endParaRPr lang="en-US" sz="2400" kern="100" dirty="0">
              <a:solidFill>
                <a:srgbClr val="FFFFFF"/>
              </a:solidFill>
            </a:endParaRPr>
          </a:p>
        </p:txBody>
      </p:sp>
      <p:sp>
        <p:nvSpPr>
          <p:cNvPr id="27" name="Text Placeholder 16">
            <a:extLst>
              <a:ext uri="{FF2B5EF4-FFF2-40B4-BE49-F238E27FC236}">
                <a16:creationId xmlns:a16="http://schemas.microsoft.com/office/drawing/2014/main" id="{357C9200-4E41-3878-074F-21504A845042}"/>
              </a:ext>
            </a:extLst>
          </p:cNvPr>
          <p:cNvSpPr txBox="1">
            <a:spLocks/>
          </p:cNvSpPr>
          <p:nvPr/>
        </p:nvSpPr>
        <p:spPr>
          <a:xfrm>
            <a:off x="7343191" y="2678105"/>
            <a:ext cx="4638699" cy="455994"/>
          </a:xfrm>
          <a:prstGeom prst="rect">
            <a:avLst/>
          </a:prstGeom>
        </p:spPr>
        <p:txBody>
          <a:bodyPr lIns="51572" tIns="25786" rIns="51572" bIns="25786" anchor="t"/>
          <a:lstStyle>
            <a:lvl1pPr marL="285750" indent="-285750" algn="l" defTabSz="914400" rtl="0" eaLnBrk="1" latinLnBrk="0" hangingPunct="1">
              <a:lnSpc>
                <a:spcPts val="3560"/>
              </a:lnSpc>
              <a:spcBef>
                <a:spcPts val="1000"/>
              </a:spcBef>
              <a:buClr>
                <a:srgbClr val="00A6CE"/>
              </a:buClr>
              <a:buSzPct val="200000"/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00"/>
              </a:lnSpc>
              <a:buNone/>
            </a:pP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What</a:t>
            </a: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is</a:t>
            </a: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 CUDA?</a:t>
            </a:r>
            <a:endParaRPr lang="en-US" sz="2400" kern="100" dirty="0">
              <a:solidFill>
                <a:srgbClr val="FFFFFF"/>
              </a:solidFill>
            </a:endParaRPr>
          </a:p>
        </p:txBody>
      </p:sp>
      <p:sp>
        <p:nvSpPr>
          <p:cNvPr id="28" name="Text Placeholder 16">
            <a:extLst>
              <a:ext uri="{FF2B5EF4-FFF2-40B4-BE49-F238E27FC236}">
                <a16:creationId xmlns:a16="http://schemas.microsoft.com/office/drawing/2014/main" id="{5D8E6BBA-29CC-3793-3F05-D32A9458E303}"/>
              </a:ext>
            </a:extLst>
          </p:cNvPr>
          <p:cNvSpPr txBox="1">
            <a:spLocks/>
          </p:cNvSpPr>
          <p:nvPr/>
        </p:nvSpPr>
        <p:spPr>
          <a:xfrm>
            <a:off x="7343191" y="3706805"/>
            <a:ext cx="4638699" cy="455994"/>
          </a:xfrm>
          <a:prstGeom prst="rect">
            <a:avLst/>
          </a:prstGeom>
        </p:spPr>
        <p:txBody>
          <a:bodyPr lIns="51572" tIns="25786" rIns="51572" bIns="25786" anchor="t"/>
          <a:lstStyle>
            <a:lvl1pPr marL="285750" indent="-285750" algn="l" defTabSz="914400" rtl="0" eaLnBrk="1" latinLnBrk="0" hangingPunct="1">
              <a:lnSpc>
                <a:spcPts val="3560"/>
              </a:lnSpc>
              <a:spcBef>
                <a:spcPts val="1000"/>
              </a:spcBef>
              <a:buClr>
                <a:srgbClr val="00A6CE"/>
              </a:buClr>
              <a:buSzPct val="200000"/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00"/>
              </a:lnSpc>
              <a:buNone/>
            </a:pP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What</a:t>
            </a: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is</a:t>
            </a: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 CUDA Python?</a:t>
            </a:r>
            <a:endParaRPr lang="en-US" sz="2400" kern="100" dirty="0">
              <a:solidFill>
                <a:srgbClr val="FFFFFF"/>
              </a:solidFill>
            </a:endParaRPr>
          </a:p>
        </p:txBody>
      </p:sp>
      <p:sp>
        <p:nvSpPr>
          <p:cNvPr id="29" name="Text Placeholder 16">
            <a:extLst>
              <a:ext uri="{FF2B5EF4-FFF2-40B4-BE49-F238E27FC236}">
                <a16:creationId xmlns:a16="http://schemas.microsoft.com/office/drawing/2014/main" id="{2C029033-F19F-8D9B-AAB6-AE058E245FA5}"/>
              </a:ext>
            </a:extLst>
          </p:cNvPr>
          <p:cNvSpPr txBox="1">
            <a:spLocks/>
          </p:cNvSpPr>
          <p:nvPr/>
        </p:nvSpPr>
        <p:spPr>
          <a:xfrm>
            <a:off x="7343191" y="4764080"/>
            <a:ext cx="4638699" cy="455994"/>
          </a:xfrm>
          <a:prstGeom prst="rect">
            <a:avLst/>
          </a:prstGeom>
        </p:spPr>
        <p:txBody>
          <a:bodyPr lIns="51572" tIns="25786" rIns="51572" bIns="25786" anchor="t"/>
          <a:lstStyle>
            <a:lvl1pPr marL="285750" indent="-285750" algn="l" defTabSz="914400" rtl="0" eaLnBrk="1" latinLnBrk="0" hangingPunct="1">
              <a:lnSpc>
                <a:spcPts val="3560"/>
              </a:lnSpc>
              <a:spcBef>
                <a:spcPts val="1000"/>
              </a:spcBef>
              <a:buClr>
                <a:srgbClr val="00A6CE"/>
              </a:buClr>
              <a:buSzPct val="200000"/>
              <a:buFont typeface="Courier New" panose="02070309020205020404" pitchFamily="49" charset="0"/>
              <a:buChar char="o"/>
              <a:defRPr sz="18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500"/>
              </a:lnSpc>
              <a:buNone/>
            </a:pP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Call</a:t>
            </a: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to</a:t>
            </a:r>
            <a:r>
              <a:rPr lang="es-CO" sz="2400" kern="100" dirty="0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 </a:t>
            </a:r>
            <a:r>
              <a:rPr lang="es-CO" sz="2400" kern="100" dirty="0" err="1">
                <a:solidFill>
                  <a:srgbClr val="FFFFFF"/>
                </a:solidFill>
                <a:latin typeface="Open Sans"/>
                <a:ea typeface="Open Sans"/>
                <a:cs typeface="Open Sans"/>
              </a:rPr>
              <a:t>Action</a:t>
            </a:r>
            <a:endParaRPr lang="en-US" sz="2400" kern="1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1805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7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6F18921-C11E-45C0-9098-6B356B1FB1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2956127-D172-83D2-DCD6-1B5D855EC58D}"/>
              </a:ext>
            </a:extLst>
          </p:cNvPr>
          <p:cNvSpPr txBox="1"/>
          <p:nvPr/>
        </p:nvSpPr>
        <p:spPr>
          <a:xfrm>
            <a:off x="410818" y="4940800"/>
            <a:ext cx="11313096" cy="3822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</a:pPr>
            <a:r>
              <a:rPr lang="en-US" sz="4400" kern="100" dirty="0">
                <a:solidFill>
                  <a:srgbClr val="FFFFFF"/>
                </a:solidFill>
                <a:ea typeface="Open Sans"/>
                <a:cs typeface="Open Sans"/>
              </a:rPr>
              <a:t>Are really GPUs a big thing?</a:t>
            </a:r>
            <a:endParaRPr lang="en-US" sz="4400" kern="1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2276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B1E7874-BF3D-AE43-1E89-AA9CD057FE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9057037A-4ADD-59B5-10B8-7DD01B0C876B}"/>
              </a:ext>
            </a:extLst>
          </p:cNvPr>
          <p:cNvSpPr txBox="1">
            <a:spLocks/>
          </p:cNvSpPr>
          <p:nvPr/>
        </p:nvSpPr>
        <p:spPr>
          <a:xfrm>
            <a:off x="779600" y="2460171"/>
            <a:ext cx="10432685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800" b="1" dirty="0" err="1"/>
              <a:t>Agentic</a:t>
            </a:r>
            <a:r>
              <a:rPr lang="es-CO" sz="1800" b="1" dirty="0"/>
              <a:t> AI:</a:t>
            </a:r>
            <a:r>
              <a:rPr lang="es-CO" sz="1800" dirty="0"/>
              <a:t> </a:t>
            </a:r>
            <a:r>
              <a:rPr lang="es-CO" sz="1800" dirty="0">
                <a:hlinkClick r:id="rId3"/>
              </a:rPr>
              <a:t>https://trends.google.com/trends/explore?date=today%205-y&amp;q=Agentic%20AI&amp;hl=en</a:t>
            </a:r>
            <a:r>
              <a:rPr lang="es-CO" sz="1800" dirty="0"/>
              <a:t> </a:t>
            </a:r>
          </a:p>
          <a:p>
            <a:r>
              <a:rPr lang="es-CO" sz="1800" b="1" dirty="0"/>
              <a:t>GPU performance:</a:t>
            </a:r>
            <a:r>
              <a:rPr lang="es-CO" sz="1800" dirty="0"/>
              <a:t> </a:t>
            </a:r>
            <a:r>
              <a:rPr lang="es-CO" sz="1800" dirty="0">
                <a:hlinkClick r:id="rId4"/>
              </a:rPr>
              <a:t>https://trends.google.com/trends/explore?date=today%205-y&amp;q=GPU%20performance&amp;hl=en</a:t>
            </a:r>
            <a:r>
              <a:rPr lang="es-CO" sz="1800" dirty="0"/>
              <a:t> </a:t>
            </a:r>
          </a:p>
          <a:p>
            <a:r>
              <a:rPr lang="es-CO" sz="1800" b="1" dirty="0"/>
              <a:t>CUDA:</a:t>
            </a:r>
            <a:r>
              <a:rPr lang="es-CO" sz="1800" dirty="0"/>
              <a:t> </a:t>
            </a:r>
            <a:r>
              <a:rPr lang="es-CO" sz="1800" dirty="0">
                <a:hlinkClick r:id="rId5"/>
              </a:rPr>
              <a:t>https://trends.google.com/trends/explore?date=today%205-y&amp;q=CUDA&amp;hl=en</a:t>
            </a:r>
            <a:r>
              <a:rPr lang="es-CO" sz="1800" dirty="0"/>
              <a:t> </a:t>
            </a:r>
          </a:p>
          <a:p>
            <a:r>
              <a:rPr lang="es-CO" sz="1800" b="1" dirty="0" err="1"/>
              <a:t>All</a:t>
            </a:r>
            <a:r>
              <a:rPr lang="es-CO" sz="1800" b="1" dirty="0"/>
              <a:t> </a:t>
            </a:r>
            <a:r>
              <a:rPr lang="es-CO" sz="1800" b="1" dirty="0" err="1"/>
              <a:t>of</a:t>
            </a:r>
            <a:r>
              <a:rPr lang="es-CO" sz="1800" b="1" dirty="0"/>
              <a:t> </a:t>
            </a:r>
            <a:r>
              <a:rPr lang="es-CO" sz="1800" b="1" dirty="0" err="1"/>
              <a:t>them</a:t>
            </a:r>
            <a:r>
              <a:rPr lang="es-CO" sz="1800" b="1" dirty="0"/>
              <a:t>:</a:t>
            </a:r>
            <a:r>
              <a:rPr lang="es-CO" sz="1800" dirty="0"/>
              <a:t> </a:t>
            </a:r>
            <a:r>
              <a:rPr lang="es-CO" sz="1800" dirty="0">
                <a:hlinkClick r:id="rId6"/>
              </a:rPr>
              <a:t>https://trends.google.com/trends/explore?date=today%205-y&amp;q=Agentic%20AI,GPU%20performance,CUDA&amp;hl=en</a:t>
            </a:r>
            <a:r>
              <a:rPr lang="es-CO" sz="1800" dirty="0"/>
              <a:t> </a:t>
            </a:r>
          </a:p>
          <a:p>
            <a:r>
              <a:rPr lang="es-CO" sz="1800" b="1" dirty="0" err="1"/>
              <a:t>All</a:t>
            </a:r>
            <a:r>
              <a:rPr lang="es-CO" sz="1800" b="1" dirty="0"/>
              <a:t> </a:t>
            </a:r>
            <a:r>
              <a:rPr lang="es-CO" sz="1800" b="1" dirty="0" err="1"/>
              <a:t>of</a:t>
            </a:r>
            <a:r>
              <a:rPr lang="es-CO" sz="1800" b="1" dirty="0"/>
              <a:t> </a:t>
            </a:r>
            <a:r>
              <a:rPr lang="es-CO" sz="1800" b="1" dirty="0" err="1"/>
              <a:t>them</a:t>
            </a:r>
            <a:r>
              <a:rPr lang="es-CO" sz="1800" b="1" dirty="0"/>
              <a:t> (CO):</a:t>
            </a:r>
            <a:r>
              <a:rPr lang="es-CO" sz="1800" dirty="0"/>
              <a:t> </a:t>
            </a:r>
            <a:r>
              <a:rPr lang="es-CO" sz="1800" dirty="0">
                <a:hlinkClick r:id="rId7"/>
              </a:rPr>
              <a:t>https://trends.google.com/trends/explore?date=today%205-y&amp;geo=CO&amp;q=Agentic%20AI,GPU%20performance,CUDA&amp;hl=en</a:t>
            </a:r>
            <a:r>
              <a:rPr lang="es-CO" sz="1800" dirty="0"/>
              <a:t> </a:t>
            </a:r>
            <a:endParaRPr lang="en-UA" sz="1800" b="1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AB7F5579-3BD0-D853-71E0-0C3500FD2A8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5479834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n-US" sz="3200" b="1" dirty="0">
                <a:latin typeface="+mj-lt"/>
              </a:rPr>
              <a:t>Are really GPUs a big thing?</a:t>
            </a:r>
            <a:endParaRPr lang="en-UA" sz="32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331850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5BD7AD0-13A9-7431-934D-CF5BAE6360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4115C83-FC73-E47F-10A0-DF064E90A417}"/>
              </a:ext>
            </a:extLst>
          </p:cNvPr>
          <p:cNvSpPr txBox="1"/>
          <p:nvPr/>
        </p:nvSpPr>
        <p:spPr>
          <a:xfrm>
            <a:off x="410818" y="4940800"/>
            <a:ext cx="11313096" cy="5932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3880"/>
              </a:lnSpc>
            </a:pPr>
            <a:r>
              <a:rPr lang="en-US" sz="4400" b="1" dirty="0">
                <a:latin typeface="Proxima Nova Black" panose="02000506030000020004" pitchFamily="2" charset="0"/>
              </a:rPr>
              <a:t>CPUs or GPUs?</a:t>
            </a:r>
            <a:endParaRPr lang="en-CO" sz="4400" b="1" dirty="0">
              <a:solidFill>
                <a:srgbClr val="00B0F0"/>
              </a:solidFill>
              <a:latin typeface="Proxima Nova Black" panose="0200050603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7583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39C8009-F9C6-B198-D877-9DF498D60A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B4638135-D0F6-8A04-8B9E-747ABB32A66E}"/>
              </a:ext>
            </a:extLst>
          </p:cNvPr>
          <p:cNvSpPr txBox="1">
            <a:spLocks/>
          </p:cNvSpPr>
          <p:nvPr/>
        </p:nvSpPr>
        <p:spPr>
          <a:xfrm>
            <a:off x="779601" y="2460171"/>
            <a:ext cx="4786312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/>
              <a:t>This question wasn’t widespread some years ago.</a:t>
            </a:r>
          </a:p>
          <a:p>
            <a:r>
              <a:rPr lang="en-US" sz="1800" dirty="0"/>
              <a:t>Nowadays, GPUs are more accessible and got more use cases.</a:t>
            </a:r>
          </a:p>
          <a:p>
            <a:r>
              <a:rPr lang="en-US" sz="1800" dirty="0"/>
              <a:t>But CPUs still play a key role.</a:t>
            </a:r>
          </a:p>
          <a:p>
            <a:r>
              <a:rPr lang="en-US" sz="1800" dirty="0"/>
              <a:t>Data-intensive applications are surging.</a:t>
            </a:r>
          </a:p>
          <a:p>
            <a:r>
              <a:rPr lang="en-US" sz="1800" dirty="0"/>
              <a:t>AI and HPC demand huge scalability. </a:t>
            </a:r>
            <a:endParaRPr lang="en-UA" sz="180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4C0B663-C6A0-2099-C786-21C2AF167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n-US" sz="3200" b="1" dirty="0">
                <a:latin typeface="+mj-lt"/>
              </a:rPr>
              <a:t>Why bother asking such a question?</a:t>
            </a:r>
            <a:endParaRPr lang="en-UA" sz="3200" b="1" dirty="0">
              <a:latin typeface="+mj-lt"/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7DAF92EE-E262-9B26-473A-E429CDDD98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884" y="500743"/>
            <a:ext cx="5075007" cy="5075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1336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44DAF42-B3D3-D53A-BD6D-A4A8E07BA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A89097C4-A01B-38D3-98BC-EB23F6061AD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n-US" sz="3200" b="1" dirty="0">
                <a:latin typeface="+mj-lt"/>
              </a:rPr>
              <a:t>CPUs vs. GPUs</a:t>
            </a:r>
            <a:endParaRPr lang="en-UA" sz="3200" b="1" dirty="0">
              <a:latin typeface="+mj-lt"/>
            </a:endParaRP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DC895877-ED1E-7BFC-156A-9A513C73D7DC}"/>
              </a:ext>
            </a:extLst>
          </p:cNvPr>
          <p:cNvSpPr txBox="1">
            <a:spLocks/>
          </p:cNvSpPr>
          <p:nvPr/>
        </p:nvSpPr>
        <p:spPr>
          <a:xfrm>
            <a:off x="779601" y="2460171"/>
            <a:ext cx="4786312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CO" sz="1800" b="1" dirty="0" err="1"/>
              <a:t>CPUs</a:t>
            </a:r>
            <a:endParaRPr lang="es-CO" sz="1800" dirty="0"/>
          </a:p>
          <a:p>
            <a:r>
              <a:rPr lang="es-CO" sz="1800" dirty="0"/>
              <a:t>Low </a:t>
            </a:r>
            <a:r>
              <a:rPr lang="es-CO" sz="1800" dirty="0" err="1"/>
              <a:t>latency</a:t>
            </a:r>
            <a:endParaRPr lang="es-CO" sz="1800" dirty="0"/>
          </a:p>
          <a:p>
            <a:r>
              <a:rPr lang="es-CO" sz="1800" dirty="0" err="1"/>
              <a:t>Highly</a:t>
            </a:r>
            <a:r>
              <a:rPr lang="es-CO" sz="1800" dirty="0"/>
              <a:t> </a:t>
            </a:r>
            <a:r>
              <a:rPr lang="es-CO" sz="1800" dirty="0" err="1"/>
              <a:t>versatile</a:t>
            </a:r>
            <a:endParaRPr lang="es-CO" sz="1800" dirty="0"/>
          </a:p>
          <a:p>
            <a:r>
              <a:rPr lang="es-CO" sz="1800" dirty="0" err="1"/>
              <a:t>Huge</a:t>
            </a:r>
            <a:r>
              <a:rPr lang="es-CO" sz="1800" dirty="0"/>
              <a:t> </a:t>
            </a:r>
            <a:r>
              <a:rPr lang="es-CO" sz="1800" dirty="0" err="1"/>
              <a:t>potential</a:t>
            </a:r>
            <a:r>
              <a:rPr lang="es-CO" sz="1800" dirty="0"/>
              <a:t> </a:t>
            </a:r>
            <a:r>
              <a:rPr lang="es-CO" sz="1800" dirty="0" err="1"/>
              <a:t>memory</a:t>
            </a:r>
            <a:endParaRPr lang="es-CO" sz="1800" dirty="0"/>
          </a:p>
          <a:p>
            <a:pPr marL="0" indent="0">
              <a:buNone/>
            </a:pPr>
            <a:r>
              <a:rPr lang="es-CO" sz="1800" b="1" dirty="0" err="1"/>
              <a:t>GPUs</a:t>
            </a:r>
            <a:endParaRPr lang="es-CO" sz="1800" dirty="0"/>
          </a:p>
          <a:p>
            <a:r>
              <a:rPr lang="es-CO" sz="1800" dirty="0"/>
              <a:t>High </a:t>
            </a:r>
            <a:r>
              <a:rPr lang="es-CO" sz="1800" dirty="0" err="1"/>
              <a:t>throughput</a:t>
            </a:r>
            <a:endParaRPr lang="es-CO" sz="1800" dirty="0"/>
          </a:p>
          <a:p>
            <a:r>
              <a:rPr lang="es-CO" sz="1800" dirty="0" err="1"/>
              <a:t>Massive</a:t>
            </a:r>
            <a:r>
              <a:rPr lang="es-CO" sz="1800" dirty="0"/>
              <a:t> </a:t>
            </a:r>
            <a:r>
              <a:rPr lang="es-CO" sz="1800" dirty="0" err="1"/>
              <a:t>parallelism</a:t>
            </a:r>
            <a:r>
              <a:rPr lang="es-CO" sz="1800" dirty="0"/>
              <a:t> in </a:t>
            </a:r>
            <a:r>
              <a:rPr lang="es-CO" sz="1800" dirty="0" err="1"/>
              <a:t>numeric</a:t>
            </a:r>
            <a:r>
              <a:rPr lang="es-CO" sz="1800" dirty="0"/>
              <a:t> </a:t>
            </a:r>
            <a:r>
              <a:rPr lang="es-CO" sz="1800" dirty="0" err="1"/>
              <a:t>stuff</a:t>
            </a:r>
            <a:endParaRPr lang="es-CO" sz="1800" dirty="0"/>
          </a:p>
          <a:p>
            <a:r>
              <a:rPr lang="es-CO" sz="1800" dirty="0" err="1"/>
              <a:t>Memory</a:t>
            </a:r>
            <a:r>
              <a:rPr lang="es-CO" sz="1800" dirty="0"/>
              <a:t> transfer </a:t>
            </a:r>
            <a:r>
              <a:rPr lang="es-CO" sz="1800" dirty="0" err="1"/>
              <a:t>overhead</a:t>
            </a:r>
            <a:endParaRPr lang="en-UA" sz="1800" dirty="0"/>
          </a:p>
        </p:txBody>
      </p:sp>
      <p:pic>
        <p:nvPicPr>
          <p:cNvPr id="2050" name="Picture 2" descr="Generated image">
            <a:extLst>
              <a:ext uri="{FF2B5EF4-FFF2-40B4-BE49-F238E27FC236}">
                <a16:creationId xmlns:a16="http://schemas.microsoft.com/office/drawing/2014/main" id="{5B2CB037-4C5E-5732-E355-E9F0BD4EDF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575" y="993656"/>
            <a:ext cx="6053316" cy="403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778367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2A2526C-E173-831B-C245-C0201EC36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CBE0B1BE-EA7E-6A6C-2600-25CFCAF4AA74}"/>
              </a:ext>
            </a:extLst>
          </p:cNvPr>
          <p:cNvSpPr txBox="1">
            <a:spLocks/>
          </p:cNvSpPr>
          <p:nvPr/>
        </p:nvSpPr>
        <p:spPr>
          <a:xfrm>
            <a:off x="779601" y="2460171"/>
            <a:ext cx="4786312" cy="3115579"/>
          </a:xfrm>
          <a:prstGeom prst="rect">
            <a:avLst/>
          </a:prstGeom>
        </p:spPr>
        <p:txBody>
          <a:bodyPr lIns="0" tIns="45720" rIns="91440" bIns="45720" anchor="t"/>
          <a:lstStyle>
            <a:lvl1pPr marL="285750" indent="-28575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None/>
              <a:defRPr sz="14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0858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5430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10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00250" indent="-17145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1"/>
              </a:buClr>
              <a:buFont typeface="Wingdings" panose="05000000000000000000" pitchFamily="2" charset="2"/>
              <a:buChar char="§"/>
              <a:defRPr sz="105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800" dirty="0" err="1"/>
              <a:t>CPUs</a:t>
            </a:r>
            <a:r>
              <a:rPr lang="es-CO" sz="1800" dirty="0"/>
              <a:t> are </a:t>
            </a:r>
            <a:r>
              <a:rPr lang="es-CO" sz="1800" dirty="0" err="1"/>
              <a:t>like</a:t>
            </a:r>
            <a:r>
              <a:rPr lang="es-CO" sz="1800" dirty="0"/>
              <a:t> </a:t>
            </a:r>
            <a:r>
              <a:rPr lang="es-CO" sz="1800" dirty="0" err="1"/>
              <a:t>haul</a:t>
            </a:r>
            <a:r>
              <a:rPr lang="es-CO" sz="1800" dirty="0"/>
              <a:t> </a:t>
            </a:r>
            <a:r>
              <a:rPr lang="es-CO" sz="1800" dirty="0" err="1"/>
              <a:t>trucks</a:t>
            </a:r>
            <a:r>
              <a:rPr lang="es-CO" sz="1800" dirty="0"/>
              <a:t>.</a:t>
            </a:r>
          </a:p>
          <a:p>
            <a:r>
              <a:rPr lang="es-CO" sz="1800" dirty="0" err="1"/>
              <a:t>GPUs</a:t>
            </a:r>
            <a:r>
              <a:rPr lang="es-CO" sz="1800" dirty="0"/>
              <a:t> are </a:t>
            </a:r>
            <a:r>
              <a:rPr lang="es-CO" sz="1800" dirty="0" err="1"/>
              <a:t>like</a:t>
            </a:r>
            <a:r>
              <a:rPr lang="es-CO" sz="1800" dirty="0"/>
              <a:t> </a:t>
            </a:r>
            <a:r>
              <a:rPr lang="es-CO" sz="1800" dirty="0" err="1"/>
              <a:t>delivery</a:t>
            </a:r>
            <a:r>
              <a:rPr lang="es-CO" sz="1800" dirty="0"/>
              <a:t> </a:t>
            </a:r>
            <a:r>
              <a:rPr lang="es-CO" sz="1800" dirty="0" err="1"/>
              <a:t>motorcycles</a:t>
            </a:r>
            <a:r>
              <a:rPr lang="es-CO" sz="1800" dirty="0"/>
              <a:t>.</a:t>
            </a:r>
          </a:p>
          <a:p>
            <a:r>
              <a:rPr lang="es-CO" sz="1800" dirty="0" err="1"/>
              <a:t>Haul</a:t>
            </a:r>
            <a:r>
              <a:rPr lang="es-CO" sz="1800" dirty="0"/>
              <a:t> </a:t>
            </a:r>
            <a:r>
              <a:rPr lang="es-CO" sz="1800" dirty="0" err="1"/>
              <a:t>trucks</a:t>
            </a:r>
            <a:r>
              <a:rPr lang="es-CO" sz="1800" dirty="0"/>
              <a:t> can </a:t>
            </a:r>
            <a:r>
              <a:rPr lang="es-CO" sz="1800" dirty="0" err="1"/>
              <a:t>delivery</a:t>
            </a:r>
            <a:r>
              <a:rPr lang="es-CO" sz="1800" dirty="0"/>
              <a:t> </a:t>
            </a:r>
            <a:r>
              <a:rPr lang="es-CO" sz="1800" dirty="0" err="1"/>
              <a:t>many</a:t>
            </a:r>
            <a:r>
              <a:rPr lang="es-CO" sz="1800" dirty="0"/>
              <a:t> </a:t>
            </a:r>
            <a:r>
              <a:rPr lang="es-CO" sz="1800" dirty="0" err="1"/>
              <a:t>sorts</a:t>
            </a:r>
            <a:r>
              <a:rPr lang="es-CO" sz="1800" dirty="0"/>
              <a:t> </a:t>
            </a:r>
            <a:r>
              <a:rPr lang="es-CO" sz="1800" dirty="0" err="1"/>
              <a:t>of</a:t>
            </a:r>
            <a:r>
              <a:rPr lang="es-CO" sz="1800" dirty="0"/>
              <a:t> </a:t>
            </a:r>
            <a:r>
              <a:rPr lang="es-CO" sz="1800" dirty="0" err="1"/>
              <a:t>go</a:t>
            </a:r>
            <a:r>
              <a:rPr lang="en-US" sz="1800" dirty="0" err="1"/>
              <a:t>ods</a:t>
            </a:r>
            <a:r>
              <a:rPr lang="en-US" sz="1800" dirty="0"/>
              <a:t>, all at once.</a:t>
            </a:r>
          </a:p>
          <a:p>
            <a:r>
              <a:rPr lang="en-US" sz="1800" dirty="0"/>
              <a:t>Delivery motorcycles can deliver only some sorts of goods in a faster pace.</a:t>
            </a:r>
          </a:p>
          <a:p>
            <a:r>
              <a:rPr lang="en-US" sz="1800" dirty="0"/>
              <a:t>Both types of transportation excel in different scenarios.</a:t>
            </a:r>
            <a:endParaRPr lang="en-UA" sz="1800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D74BD17-2852-80D0-124C-C30BA9B140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12109" y="1382924"/>
            <a:ext cx="4514466" cy="870419"/>
          </a:xfrm>
        </p:spPr>
        <p:txBody>
          <a:bodyPr lIns="0" tIns="45720" rIns="91440" bIns="45720" anchor="t"/>
          <a:lstStyle/>
          <a:p>
            <a:pPr marL="0" indent="0">
              <a:lnSpc>
                <a:spcPts val="2940"/>
              </a:lnSpc>
              <a:buNone/>
            </a:pPr>
            <a:r>
              <a:rPr lang="en-US" sz="3200" b="1" dirty="0">
                <a:latin typeface="+mj-lt"/>
              </a:rPr>
              <a:t>Just a way to see it…</a:t>
            </a:r>
            <a:endParaRPr lang="en-UA" sz="3200" b="1" dirty="0">
              <a:latin typeface="+mj-lt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F040906C-D202-5FB3-21C8-9E065B55A0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6087" y="678316"/>
            <a:ext cx="4786312" cy="4786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2730075"/>
      </p:ext>
    </p:extLst>
  </p:cSld>
  <p:clrMapOvr>
    <a:masterClrMapping/>
  </p:clrMapOvr>
</p:sld>
</file>

<file path=ppt/theme/theme1.xml><?xml version="1.0" encoding="utf-8"?>
<a:theme xmlns:a="http://schemas.openxmlformats.org/drawingml/2006/main" name="2_DARK THEME">
  <a:themeElements>
    <a:clrScheme name="SoftServe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7209C3"/>
      </a:accent1>
      <a:accent2>
        <a:srgbClr val="310087"/>
      </a:accent2>
      <a:accent3>
        <a:srgbClr val="BC6DB2"/>
      </a:accent3>
      <a:accent4>
        <a:srgbClr val="382184"/>
      </a:accent4>
      <a:accent5>
        <a:srgbClr val="7679DA"/>
      </a:accent5>
      <a:accent6>
        <a:srgbClr val="A9D2FF"/>
      </a:accent6>
      <a:hlink>
        <a:srgbClr val="3EABFF"/>
      </a:hlink>
      <a:folHlink>
        <a:srgbClr val="4E5FAB"/>
      </a:folHlink>
    </a:clrScheme>
    <a:fontScheme name="Custom 1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ransform" id="{D12984D9-DABF-5947-AE8C-803F8682D68D}" vid="{CCDC9C6B-2E6F-C543-99BD-38408410E1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EA2235D5E88145BF1C4547E2B18A06" ma:contentTypeVersion="3" ma:contentTypeDescription="Create a new document." ma:contentTypeScope="" ma:versionID="ea81d47078cec77b0bc9f2b31c080e4a">
  <xsd:schema xmlns:xsd="http://www.w3.org/2001/XMLSchema" xmlns:xs="http://www.w3.org/2001/XMLSchema" xmlns:p="http://schemas.microsoft.com/office/2006/metadata/properties" xmlns:ns2="8aa81e57-3ca5-41ca-b900-588daa88edda" targetNamespace="http://schemas.microsoft.com/office/2006/metadata/properties" ma:root="true" ma:fieldsID="ec6f58a228cfa5a6fbbfde14d7196d9e" ns2:_="">
    <xsd:import namespace="8aa81e57-3ca5-41ca-b900-588daa88edda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aa81e57-3ca5-41ca-b900-588daa88edd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7B5BCFE-F9F0-44A9-A62C-C73159D58CD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44D328B-B2DC-47A5-8127-D522E6A2673D}">
  <ds:schemaRefs>
    <ds:schemaRef ds:uri="8aa81e57-3ca5-41ca-b900-588daa88edd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06462FF2-5976-4D5D-BFD7-062CA7614F9B}">
  <ds:schemaRefs>
    <ds:schemaRef ds:uri="8aa81e57-3ca5-41ca-b900-588daa88edda"/>
    <ds:schemaRef ds:uri="http://purl.org/dc/dcmitype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www.w3.org/XML/1998/namespace"/>
    <ds:schemaRef ds:uri="http://purl.org/dc/terms/"/>
    <ds:schemaRef ds:uri="http://schemas.microsoft.com/office/infopath/2007/PartnerControls"/>
    <ds:schemaRef ds:uri="http://schemas.openxmlformats.org/package/2006/metadata/core-properties"/>
  </ds:schemaRefs>
</ds:datastoreItem>
</file>

<file path=docMetadata/LabelInfo.xml><?xml version="1.0" encoding="utf-8"?>
<clbl:labelList xmlns:clbl="http://schemas.microsoft.com/office/2020/mipLabelMetadata">
  <clbl:label id="{6c51c659-9d52-41af-81f7-dde16380e813}" enabled="0" method="" siteId="{6c51c659-9d52-41af-81f7-dde16380e813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Transform</Template>
  <TotalTime>280</TotalTime>
  <Words>868</Words>
  <Application>Microsoft Office PowerPoint</Application>
  <PresentationFormat>Widescreen</PresentationFormat>
  <Paragraphs>113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Open Sans</vt:lpstr>
      <vt:lpstr>Wingdings</vt:lpstr>
      <vt:lpstr>Proxima Nova Black</vt:lpstr>
      <vt:lpstr>Arial</vt:lpstr>
      <vt:lpstr>Courier New</vt:lpstr>
      <vt:lpstr>2_DARK THEME</vt:lpstr>
      <vt:lpstr>PowerPoint Presentation</vt:lpstr>
      <vt:lpstr>Crunching GPUs easily using CUDA Python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Manuel Ferraresi</dc:creator>
  <cp:lastModifiedBy>Leon Jaramillo</cp:lastModifiedBy>
  <cp:revision>10</cp:revision>
  <cp:lastPrinted>2025-05-22T13:50:47Z</cp:lastPrinted>
  <dcterms:created xsi:type="dcterms:W3CDTF">2025-04-28T17:35:26Z</dcterms:created>
  <dcterms:modified xsi:type="dcterms:W3CDTF">2026-01-13T18:45:37Z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0x01010081EA2235D5E88145BF1C4547E2B18A06</vt:lpwstr>
  </property>
  <property fmtid="{D5CDD505-2E9C-101B-9397-08002B2CF9AE}" pid="3" name="MediaServiceImageTags">
    <vt:lpwstr/>
  </property>
</Properties>
</file>

<file path=docProps/thumbnail.jpeg>
</file>